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7" r:id="rId2"/>
    <p:sldId id="258" r:id="rId3"/>
    <p:sldId id="260" r:id="rId4"/>
    <p:sldId id="261" r:id="rId5"/>
    <p:sldId id="262" r:id="rId6"/>
    <p:sldId id="264" r:id="rId7"/>
    <p:sldId id="269" r:id="rId8"/>
    <p:sldId id="265" r:id="rId9"/>
    <p:sldId id="266" r:id="rId10"/>
    <p:sldId id="268" r:id="rId11"/>
    <p:sldId id="272" r:id="rId12"/>
    <p:sldId id="273" r:id="rId13"/>
    <p:sldId id="278" r:id="rId14"/>
    <p:sldId id="274"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BEC5"/>
    <a:srgbClr val="D5F8FF"/>
    <a:srgbClr val="6A8082"/>
    <a:srgbClr val="C496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47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7" name="Shape 47"/>
          <p:cNvSpPr>
            <a:spLocks noGrp="1" noRot="1" noChangeAspect="1"/>
          </p:cNvSpPr>
          <p:nvPr>
            <p:ph type="sldImg"/>
          </p:nvPr>
        </p:nvSpPr>
        <p:spPr>
          <a:xfrm>
            <a:off x="1143000" y="685800"/>
            <a:ext cx="4572000" cy="3429000"/>
          </a:xfrm>
          <a:prstGeom prst="rect">
            <a:avLst/>
          </a:prstGeom>
        </p:spPr>
        <p:txBody>
          <a:bodyPr/>
          <a:lstStyle/>
          <a:p>
            <a:endParaRPr/>
          </a:p>
        </p:txBody>
      </p:sp>
      <p:sp>
        <p:nvSpPr>
          <p:cNvPr id="48" name="Shape 4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15785047"/>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noRot="1" noChangeAspect="1"/>
          </p:cNvSpPr>
          <p:nvPr>
            <p:ph type="sldImg"/>
          </p:nvPr>
        </p:nvSpPr>
        <p:spPr>
          <a:xfrm>
            <a:off x="381000" y="685800"/>
            <a:ext cx="6096000" cy="3429000"/>
          </a:xfrm>
          <a:prstGeom prst="rect">
            <a:avLst/>
          </a:prstGeom>
        </p:spPr>
        <p:txBody>
          <a:bodyPr/>
          <a:lstStyle/>
          <a:p>
            <a:endParaRPr/>
          </a:p>
        </p:txBody>
      </p:sp>
      <p:sp>
        <p:nvSpPr>
          <p:cNvPr id="84" name="Shape 84"/>
          <p:cNvSpPr>
            <a:spLocks noGrp="1"/>
          </p:cNvSpPr>
          <p:nvPr>
            <p:ph type="body" sz="quarter" idx="1"/>
          </p:nvPr>
        </p:nvSpPr>
        <p:spPr>
          <a:prstGeom prst="rect">
            <a:avLst/>
          </a:prstGeom>
        </p:spPr>
        <p:txBody>
          <a:bodyPr/>
          <a:lstStyle>
            <a:lvl1pPr defTabSz="914353">
              <a:lnSpc>
                <a:spcPct val="100000"/>
              </a:lnSpc>
              <a:defRPr sz="1200">
                <a:latin typeface="Calibri"/>
                <a:ea typeface="Calibri"/>
                <a:cs typeface="Calibri"/>
                <a:sym typeface="Calibri"/>
              </a:defRPr>
            </a:lvl1pPr>
          </a:lstStyle>
          <a:p>
            <a:r>
              <a:t>© Copyright Showeet.com</a:t>
            </a:r>
          </a:p>
        </p:txBody>
      </p:sp>
    </p:spTree>
    <p:extLst>
      <p:ext uri="{BB962C8B-B14F-4D97-AF65-F5344CB8AC3E}">
        <p14:creationId xmlns:p14="http://schemas.microsoft.com/office/powerpoint/2010/main" val="14537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245427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Empty">
    <p:spTree>
      <p:nvGrpSpPr>
        <p:cNvPr id="1" name=""/>
        <p:cNvGrpSpPr/>
        <p:nvPr/>
      </p:nvGrpSpPr>
      <p:grpSpPr>
        <a:xfrm>
          <a:off x="0" y="0"/>
          <a:ext cx="0" cy="0"/>
          <a:chOff x="0" y="0"/>
          <a:chExt cx="0" cy="0"/>
        </a:xfrm>
      </p:grpSpPr>
      <p:sp>
        <p:nvSpPr>
          <p:cNvPr id="11" name="Shape 11"/>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meline">
    <p:spTree>
      <p:nvGrpSpPr>
        <p:cNvPr id="1" name=""/>
        <p:cNvGrpSpPr/>
        <p:nvPr/>
      </p:nvGrpSpPr>
      <p:grpSpPr>
        <a:xfrm>
          <a:off x="0" y="0"/>
          <a:ext cx="0" cy="0"/>
          <a:chOff x="0" y="0"/>
          <a:chExt cx="0" cy="0"/>
        </a:xfrm>
      </p:grpSpPr>
      <p:sp>
        <p:nvSpPr>
          <p:cNvPr id="35" name="Shape 35"/>
          <p:cNvSpPr>
            <a:spLocks noGrp="1"/>
          </p:cNvSpPr>
          <p:nvPr>
            <p:ph type="body" sz="half" idx="13"/>
          </p:nvPr>
        </p:nvSpPr>
        <p:spPr>
          <a:xfrm>
            <a:off x="-3" y="4572000"/>
            <a:ext cx="24384004" cy="5029200"/>
          </a:xfrm>
          <a:prstGeom prst="rect">
            <a:avLst/>
          </a:prstGeom>
        </p:spPr>
        <p:txBody>
          <a:bodyPr lIns="0" tIns="0" rIns="0" bIns="0"/>
          <a:lstStyle>
            <a:lvl1pPr marL="0" indent="0" algn="ctr" defTabSz="1828636">
              <a:spcBef>
                <a:spcPts val="0"/>
              </a:spcBef>
              <a:buSzTx/>
              <a:buNone/>
              <a:defRPr sz="27600" b="1">
                <a:solidFill>
                  <a:srgbClr val="000000">
                    <a:alpha val="4822"/>
                  </a:srgbClr>
                </a:solidFill>
                <a:latin typeface="Didot"/>
                <a:ea typeface="Didot"/>
                <a:cs typeface="Didot"/>
                <a:sym typeface="Didot"/>
              </a:defRPr>
            </a:lvl1pPr>
          </a:lstStyle>
          <a:p>
            <a:r>
              <a:t>TIMELINE</a:t>
            </a:r>
          </a:p>
        </p:txBody>
      </p:sp>
      <p:sp>
        <p:nvSpPr>
          <p:cNvPr id="36" name="Shape 36"/>
          <p:cNvSpPr/>
          <p:nvPr/>
        </p:nvSpPr>
        <p:spPr>
          <a:xfrm flipH="1">
            <a:off x="12192000" y="10"/>
            <a:ext cx="1" cy="5438781"/>
          </a:xfrm>
          <a:prstGeom prst="line">
            <a:avLst/>
          </a:prstGeom>
          <a:ln w="3175">
            <a:solidFill>
              <a:srgbClr val="000000"/>
            </a:solidFill>
            <a:miter/>
          </a:ln>
        </p:spPr>
        <p:txBody>
          <a:bodyPr tIns="91439" bIns="91439"/>
          <a:lstStyle/>
          <a:p>
            <a:pPr algn="r" defTabSz="1828636">
              <a:lnSpc>
                <a:spcPct val="150000"/>
              </a:lnSpc>
              <a:spcBef>
                <a:spcPts val="2000"/>
              </a:spcBef>
              <a:defRPr sz="2000" b="1" spc="500">
                <a:solidFill>
                  <a:srgbClr val="000000">
                    <a:alpha val="50000"/>
                  </a:srgbClr>
                </a:solidFill>
                <a:latin typeface="Helvetica"/>
                <a:ea typeface="Helvetica"/>
                <a:cs typeface="Helvetica"/>
                <a:sym typeface="Helvetica"/>
              </a:defRPr>
            </a:pPr>
            <a:endParaRPr/>
          </a:p>
        </p:txBody>
      </p:sp>
      <p:sp>
        <p:nvSpPr>
          <p:cNvPr id="37" name="Shape 37"/>
          <p:cNvSpPr/>
          <p:nvPr/>
        </p:nvSpPr>
        <p:spPr>
          <a:xfrm flipV="1">
            <a:off x="12191999" y="6400810"/>
            <a:ext cx="1" cy="719141"/>
          </a:xfrm>
          <a:prstGeom prst="line">
            <a:avLst/>
          </a:prstGeom>
          <a:ln w="3175">
            <a:solidFill>
              <a:srgbClr val="000000"/>
            </a:solidFill>
            <a:miter/>
          </a:ln>
        </p:spPr>
        <p:txBody>
          <a:bodyPr tIns="91439" bIns="91439"/>
          <a:lstStyle/>
          <a:p>
            <a:pPr algn="r" defTabSz="1828636">
              <a:lnSpc>
                <a:spcPct val="150000"/>
              </a:lnSpc>
              <a:spcBef>
                <a:spcPts val="2000"/>
              </a:spcBef>
              <a:defRPr sz="2000" b="1" spc="500">
                <a:solidFill>
                  <a:srgbClr val="000000">
                    <a:alpha val="50000"/>
                  </a:srgbClr>
                </a:solidFill>
                <a:latin typeface="Helvetica"/>
                <a:ea typeface="Helvetica"/>
                <a:cs typeface="Helvetica"/>
                <a:sym typeface="Helvetica"/>
              </a:defRPr>
            </a:pPr>
            <a:endParaRPr/>
          </a:p>
        </p:txBody>
      </p:sp>
      <p:sp>
        <p:nvSpPr>
          <p:cNvPr id="38" name="Shape 38"/>
          <p:cNvSpPr>
            <a:spLocks noGrp="1"/>
          </p:cNvSpPr>
          <p:nvPr>
            <p:ph type="pic" sz="quarter" idx="14"/>
          </p:nvPr>
        </p:nvSpPr>
        <p:spPr>
          <a:xfrm>
            <a:off x="8686802" y="1828810"/>
            <a:ext cx="7010401" cy="4572003"/>
          </a:xfrm>
          <a:prstGeom prst="rect">
            <a:avLst/>
          </a:prstGeom>
        </p:spPr>
        <p:txBody>
          <a:bodyPr lIns="91439" tIns="45719" rIns="91439" bIns="45719" anchor="t">
            <a:noAutofit/>
          </a:bodyPr>
          <a:lstStyle/>
          <a:p>
            <a:endParaRPr/>
          </a:p>
        </p:txBody>
      </p:sp>
      <p:sp>
        <p:nvSpPr>
          <p:cNvPr id="39" name="Shape 39"/>
          <p:cNvSpPr>
            <a:spLocks noGrp="1"/>
          </p:cNvSpPr>
          <p:nvPr>
            <p:ph type="body" sz="quarter" idx="15"/>
          </p:nvPr>
        </p:nvSpPr>
        <p:spPr>
          <a:xfrm>
            <a:off x="6553216" y="7624786"/>
            <a:ext cx="11277599" cy="909627"/>
          </a:xfrm>
          <a:prstGeom prst="rect">
            <a:avLst/>
          </a:prstGeom>
        </p:spPr>
        <p:txBody>
          <a:bodyPr lIns="0" tIns="0" rIns="0" bIns="0" anchor="t"/>
          <a:lstStyle>
            <a:lvl1pPr marL="0" indent="0" algn="ctr" defTabSz="1828636">
              <a:lnSpc>
                <a:spcPct val="120000"/>
              </a:lnSpc>
              <a:spcBef>
                <a:spcPts val="0"/>
              </a:spcBef>
              <a:buSzTx/>
              <a:buNone/>
              <a:defRPr sz="3600" b="1">
                <a:solidFill>
                  <a:srgbClr val="222222"/>
                </a:solidFill>
                <a:latin typeface="Helvetica"/>
                <a:ea typeface="Helvetica"/>
                <a:cs typeface="Helvetica"/>
                <a:sym typeface="Helvetica"/>
              </a:defRPr>
            </a:lvl1pPr>
          </a:lstStyle>
          <a:p>
            <a:r>
              <a:t>TODAY</a:t>
            </a:r>
          </a:p>
        </p:txBody>
      </p:sp>
      <p:sp>
        <p:nvSpPr>
          <p:cNvPr id="40" name="Shape 40"/>
          <p:cNvSpPr>
            <a:spLocks noGrp="1"/>
          </p:cNvSpPr>
          <p:nvPr>
            <p:ph type="body" sz="quarter" idx="16"/>
          </p:nvPr>
        </p:nvSpPr>
        <p:spPr>
          <a:xfrm>
            <a:off x="6553216" y="8539171"/>
            <a:ext cx="11277599" cy="4567229"/>
          </a:xfrm>
          <a:prstGeom prst="rect">
            <a:avLst/>
          </a:prstGeom>
        </p:spPr>
        <p:txBody>
          <a:bodyPr lIns="0" tIns="0" rIns="0" bIns="0" anchor="t"/>
          <a:lstStyle>
            <a:lvl1pPr marL="0" indent="0" algn="ctr" defTabSz="1828636">
              <a:lnSpc>
                <a:spcPct val="120000"/>
              </a:lnSpc>
              <a:spcBef>
                <a:spcPts val="2000"/>
              </a:spcBef>
              <a:buSzTx/>
              <a:buNone/>
              <a:defRPr sz="2600">
                <a:solidFill>
                  <a:srgbClr val="535353"/>
                </a:solidFill>
                <a:latin typeface="PT Sans"/>
                <a:ea typeface="PT Sans"/>
                <a:cs typeface="PT Sans"/>
                <a:sym typeface="PT Sans"/>
              </a:defRPr>
            </a:lvl1pPr>
          </a:lstStyle>
          <a:p>
            <a:r>
              <a:t>In many of the more relaxed civilizations on the Outer Eastern Rim of the Galaxy, the Hitch Hiker's Guide has already supplanted the great Encyclopedia Galactica as the standard repository of all knowledge and wisdom.</a:t>
            </a:r>
          </a:p>
        </p:txBody>
      </p:sp>
      <p:sp>
        <p:nvSpPr>
          <p:cNvPr id="41" name="Shape 41"/>
          <p:cNvSpPr>
            <a:spLocks noGrp="1"/>
          </p:cNvSpPr>
          <p:nvPr>
            <p:ph type="sldNum" sz="quarter" idx="2"/>
          </p:nvPr>
        </p:nvSpPr>
        <p:spPr>
          <a:xfrm>
            <a:off x="20650218" y="1023790"/>
            <a:ext cx="695525" cy="241301"/>
          </a:xfrm>
          <a:prstGeom prst="rect">
            <a:avLst/>
          </a:prstGeom>
        </p:spPr>
        <p:txBody>
          <a:bodyPr wrap="square" lIns="0" tIns="0" rIns="0" bIns="0" anchor="ctr"/>
          <a:lstStyle>
            <a:lvl1pPr algn="l" defTabSz="1828660">
              <a:defRPr sz="1600" b="1">
                <a:solidFill>
                  <a:srgbClr val="000000">
                    <a:alpha val="50000"/>
                  </a:srgbClr>
                </a:solidFill>
                <a:latin typeface="Roboto Black"/>
                <a:ea typeface="Roboto Black"/>
                <a:cs typeface="Roboto Black"/>
                <a:sym typeface="Roboto Black"/>
              </a:defRPr>
            </a:lvl1p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Текст заголовка</a:t>
            </a:r>
          </a:p>
        </p:txBody>
      </p:sp>
      <p:sp>
        <p:nvSpPr>
          <p:cNvPr id="3" name="Shape 3"/>
          <p:cNvSpPr>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Shape 4"/>
          <p:cNvSpPr>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2.jpeg"/><Relationship Id="rId7"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13.jpg"/><Relationship Id="rId10" Type="http://schemas.openxmlformats.org/officeDocument/2006/relationships/image" Target="../media/image18.jpg"/><Relationship Id="rId4" Type="http://schemas.openxmlformats.org/officeDocument/2006/relationships/image" Target="../media/image12.jp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yourwebsite.com"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p:nvPr/>
        </p:nvSpPr>
        <p:spPr>
          <a:xfrm>
            <a:off x="7279975" y="3976315"/>
            <a:ext cx="9824050" cy="5763370"/>
          </a:xfrm>
          <a:prstGeom prst="rect">
            <a:avLst/>
          </a:prstGeom>
          <a:ln w="66675">
            <a:solidFill>
              <a:srgbClr val="79BEC5"/>
            </a:solidFill>
            <a:miter lim="400000"/>
          </a:ln>
        </p:spPr>
        <p:txBody>
          <a:bodyPr lIns="71437" tIns="71437" rIns="71437" bIns="71437" anchor="ctr"/>
          <a:lstStyle/>
          <a:p>
            <a:pPr>
              <a:defRPr sz="3200">
                <a:solidFill>
                  <a:srgbClr val="FFFFFF"/>
                </a:solidFill>
              </a:defRPr>
            </a:pPr>
            <a:endParaRPr/>
          </a:p>
        </p:txBody>
      </p:sp>
      <p:sp>
        <p:nvSpPr>
          <p:cNvPr id="54" name="Shape 54"/>
          <p:cNvSpPr>
            <a:spLocks noGrp="1"/>
          </p:cNvSpPr>
          <p:nvPr>
            <p:ph type="title" idx="4294967295"/>
          </p:nvPr>
        </p:nvSpPr>
        <p:spPr>
          <a:xfrm>
            <a:off x="5688329" y="4735560"/>
            <a:ext cx="13007342" cy="3767106"/>
          </a:xfrm>
          <a:prstGeom prst="rect">
            <a:avLst/>
          </a:prstGeom>
          <a:solidFill>
            <a:srgbClr val="FFFFFF"/>
          </a:solidFill>
        </p:spPr>
        <p:txBody>
          <a:bodyPr lIns="0" tIns="0" rIns="0" bIns="0">
            <a:normAutofit/>
          </a:bodyPr>
          <a:lstStyle>
            <a:lvl1pPr>
              <a:defRPr sz="14800">
                <a:solidFill>
                  <a:srgbClr val="C496A2"/>
                </a:solidFill>
                <a:latin typeface="Autumn Chant"/>
                <a:ea typeface="Autumn Chant"/>
                <a:cs typeface="Autumn Chant"/>
                <a:sym typeface="Autumn Chant"/>
              </a:defRPr>
            </a:lvl1pPr>
          </a:lstStyle>
          <a:p>
            <a:r>
              <a:rPr lang="es-MX" sz="10300" dirty="0" err="1" smtClean="0">
                <a:solidFill>
                  <a:schemeClr val="bg2">
                    <a:lumMod val="25000"/>
                  </a:schemeClr>
                </a:solidFill>
              </a:rPr>
              <a:t>Lettering</a:t>
            </a:r>
            <a:r>
              <a:rPr lang="es-MX" sz="10300" dirty="0" smtClean="0">
                <a:solidFill>
                  <a:schemeClr val="bg2">
                    <a:lumMod val="25000"/>
                  </a:schemeClr>
                </a:solidFill>
              </a:rPr>
              <a:t> </a:t>
            </a:r>
            <a:r>
              <a:rPr lang="es-MX" sz="10300" dirty="0" err="1" smtClean="0">
                <a:solidFill>
                  <a:schemeClr val="bg2">
                    <a:lumMod val="25000"/>
                  </a:schemeClr>
                </a:solidFill>
              </a:rPr>
              <a:t>Life</a:t>
            </a:r>
            <a:r>
              <a:rPr lang="es-MX" sz="10300" dirty="0" smtClean="0">
                <a:solidFill>
                  <a:schemeClr val="bg2">
                    <a:lumMod val="25000"/>
                  </a:schemeClr>
                </a:solidFill>
              </a:rPr>
              <a:t> </a:t>
            </a:r>
            <a:endParaRPr sz="10300" dirty="0">
              <a:solidFill>
                <a:schemeClr val="bg2">
                  <a:lumMod val="25000"/>
                </a:schemeClr>
              </a:solidFill>
            </a:endParaRPr>
          </a:p>
        </p:txBody>
      </p:sp>
      <p:sp>
        <p:nvSpPr>
          <p:cNvPr id="55" name="Shape 55"/>
          <p:cNvSpPr/>
          <p:nvPr/>
        </p:nvSpPr>
        <p:spPr>
          <a:xfrm>
            <a:off x="8409304" y="7831007"/>
            <a:ext cx="7565404" cy="590545"/>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900" cap="all" spc="1884">
                <a:solidFill>
                  <a:srgbClr val="C496A2"/>
                </a:solidFill>
              </a:defRPr>
            </a:lvl1pPr>
          </a:lstStyle>
          <a:p>
            <a:r>
              <a:rPr lang="es-MX" dirty="0" smtClean="0">
                <a:solidFill>
                  <a:schemeClr val="bg2">
                    <a:lumMod val="75000"/>
                  </a:schemeClr>
                </a:solidFill>
              </a:rPr>
              <a:t>More tan </a:t>
            </a:r>
            <a:r>
              <a:rPr lang="es-MX" dirty="0" err="1" smtClean="0">
                <a:solidFill>
                  <a:schemeClr val="bg2">
                    <a:lumMod val="75000"/>
                  </a:schemeClr>
                </a:solidFill>
              </a:rPr>
              <a:t>letters</a:t>
            </a:r>
            <a:endParaRPr dirty="0">
              <a:solidFill>
                <a:schemeClr val="bg2">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700">
        <p:fade thruBlk="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bg_silver_noise_grey.jpg"/>
          <p:cNvPicPr>
            <a:picLocks/>
          </p:cNvPicPr>
          <p:nvPr/>
        </p:nvPicPr>
        <p:blipFill>
          <a:blip r:embed="rId3">
            <a:extLst/>
          </a:blip>
          <a:srcRect l="3005" r="3005"/>
          <a:stretch>
            <a:fillRect/>
          </a:stretch>
        </p:blipFill>
        <p:spPr>
          <a:xfrm>
            <a:off x="20762946" y="6649802"/>
            <a:ext cx="3429254" cy="3648555"/>
          </a:xfrm>
          <a:prstGeom prst="rect">
            <a:avLst/>
          </a:prstGeom>
          <a:ln w="279400">
            <a:solidFill>
              <a:srgbClr val="FFFFFF"/>
            </a:solidFill>
            <a:miter lim="400000"/>
          </a:ln>
        </p:spPr>
      </p:pic>
      <p:pic>
        <p:nvPicPr>
          <p:cNvPr id="282" name="bg_silver_noise_grey.jpg"/>
          <p:cNvPicPr>
            <a:picLocks/>
          </p:cNvPicPr>
          <p:nvPr/>
        </p:nvPicPr>
        <p:blipFill>
          <a:blip r:embed="rId3">
            <a:extLst/>
          </a:blip>
          <a:srcRect t="21107" b="21107"/>
          <a:stretch>
            <a:fillRect/>
          </a:stretch>
        </p:blipFill>
        <p:spPr>
          <a:xfrm>
            <a:off x="16098982" y="10298357"/>
            <a:ext cx="4658315" cy="2677652"/>
          </a:xfrm>
          <a:prstGeom prst="rect">
            <a:avLst/>
          </a:prstGeom>
          <a:ln w="279400">
            <a:solidFill>
              <a:srgbClr val="FFFFFF"/>
            </a:solidFill>
            <a:miter lim="400000"/>
          </a:ln>
        </p:spPr>
      </p:pic>
      <p:pic>
        <p:nvPicPr>
          <p:cNvPr id="283" name="bg_silver_noise_grey.jpg"/>
          <p:cNvPicPr>
            <a:picLocks/>
          </p:cNvPicPr>
          <p:nvPr/>
        </p:nvPicPr>
        <p:blipFill>
          <a:blip r:embed="rId3">
            <a:extLst/>
          </a:blip>
          <a:srcRect t="20618" b="20618"/>
          <a:stretch>
            <a:fillRect/>
          </a:stretch>
        </p:blipFill>
        <p:spPr>
          <a:xfrm>
            <a:off x="11547040" y="7992572"/>
            <a:ext cx="3950963" cy="2003592"/>
          </a:xfrm>
          <a:prstGeom prst="rect">
            <a:avLst/>
          </a:prstGeom>
          <a:ln w="279400">
            <a:solidFill>
              <a:srgbClr val="FFFFFF"/>
            </a:solidFill>
            <a:miter lim="400000"/>
          </a:ln>
        </p:spPr>
      </p:pic>
      <p:pic>
        <p:nvPicPr>
          <p:cNvPr id="284" name="bg_silver_noise_grey.jpg"/>
          <p:cNvPicPr>
            <a:picLocks/>
          </p:cNvPicPr>
          <p:nvPr/>
        </p:nvPicPr>
        <p:blipFill>
          <a:blip r:embed="rId3">
            <a:extLst/>
          </a:blip>
          <a:srcRect l="974" r="974"/>
          <a:stretch>
            <a:fillRect/>
          </a:stretch>
        </p:blipFill>
        <p:spPr>
          <a:xfrm>
            <a:off x="12915898" y="5045063"/>
            <a:ext cx="2582104" cy="2633422"/>
          </a:xfrm>
          <a:prstGeom prst="rect">
            <a:avLst/>
          </a:prstGeom>
          <a:ln w="279400">
            <a:solidFill>
              <a:srgbClr val="FFFFFF"/>
            </a:solidFill>
            <a:miter lim="400000"/>
          </a:ln>
        </p:spPr>
      </p:pic>
      <p:pic>
        <p:nvPicPr>
          <p:cNvPr id="285" name="bg_silver_noise_grey.jpg"/>
          <p:cNvPicPr>
            <a:picLocks/>
          </p:cNvPicPr>
          <p:nvPr/>
        </p:nvPicPr>
        <p:blipFill>
          <a:blip r:embed="rId3">
            <a:extLst/>
          </a:blip>
          <a:srcRect t="585" b="585"/>
          <a:stretch>
            <a:fillRect/>
          </a:stretch>
        </p:blipFill>
        <p:spPr>
          <a:xfrm>
            <a:off x="13851250" y="1641493"/>
            <a:ext cx="3453350" cy="3089483"/>
          </a:xfrm>
          <a:prstGeom prst="rect">
            <a:avLst/>
          </a:prstGeom>
          <a:blipFill dpi="0" rotWithShape="1">
            <a:blip r:embed="rId4"/>
            <a:srcRect/>
            <a:stretch>
              <a:fillRect/>
            </a:stretch>
          </a:blipFill>
          <a:ln w="279400">
            <a:solidFill>
              <a:srgbClr val="FFFFFF"/>
            </a:solidFill>
            <a:miter lim="400000"/>
          </a:ln>
        </p:spPr>
      </p:pic>
      <p:grpSp>
        <p:nvGrpSpPr>
          <p:cNvPr id="289" name="Group 289"/>
          <p:cNvGrpSpPr/>
          <p:nvPr/>
        </p:nvGrpSpPr>
        <p:grpSpPr>
          <a:xfrm>
            <a:off x="1976134" y="3283649"/>
            <a:ext cx="9675406" cy="4769216"/>
            <a:chOff x="0" y="47659"/>
            <a:chExt cx="9675404" cy="4769214"/>
          </a:xfrm>
        </p:grpSpPr>
        <p:sp>
          <p:nvSpPr>
            <p:cNvPr id="286" name="Shape 286"/>
            <p:cNvSpPr/>
            <p:nvPr/>
          </p:nvSpPr>
          <p:spPr>
            <a:xfrm>
              <a:off x="0" y="47659"/>
              <a:ext cx="9675404" cy="23339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31800" tIns="431800" rIns="431800" bIns="431800" numCol="1" anchor="b">
              <a:spAutoFit/>
            </a:bodyPr>
            <a:lstStyle>
              <a:lvl1pPr algn="l">
                <a:defRPr sz="9500" b="1" spc="570">
                  <a:latin typeface="Didot"/>
                  <a:ea typeface="Didot"/>
                  <a:cs typeface="Didot"/>
                  <a:sym typeface="Didot"/>
                </a:defRPr>
              </a:lvl1pPr>
            </a:lstStyle>
            <a:p>
              <a:pPr>
                <a:defRPr b="0"/>
              </a:pPr>
              <a:r>
                <a:rPr lang="es-MX" b="1" dirty="0" smtClean="0">
                  <a:solidFill>
                    <a:schemeClr val="bg2">
                      <a:lumMod val="25000"/>
                    </a:schemeClr>
                  </a:solidFill>
                </a:rPr>
                <a:t>Posibilidades</a:t>
              </a:r>
              <a:endParaRPr b="1" dirty="0">
                <a:solidFill>
                  <a:schemeClr val="bg2">
                    <a:lumMod val="25000"/>
                  </a:schemeClr>
                </a:solidFill>
              </a:endParaRPr>
            </a:p>
          </p:txBody>
        </p:sp>
        <p:sp>
          <p:nvSpPr>
            <p:cNvPr id="287" name="Shape 287"/>
            <p:cNvSpPr/>
            <p:nvPr/>
          </p:nvSpPr>
          <p:spPr>
            <a:xfrm>
              <a:off x="428731" y="2435242"/>
              <a:ext cx="7627673" cy="238163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algn="l" defTabSz="584200">
                <a:lnSpc>
                  <a:spcPct val="130000"/>
                </a:lnSpc>
                <a:defRPr sz="2500" spc="150">
                  <a:latin typeface="Helvetica Neue Thin"/>
                  <a:ea typeface="Helvetica Neue Thin"/>
                  <a:cs typeface="Helvetica Neue Thin"/>
                  <a:sym typeface="Helvetica Neue Thin"/>
                </a:defRPr>
              </a:lvl1pPr>
            </a:lstStyle>
            <a:p>
              <a:r>
                <a:rPr lang="es-MX" dirty="0" err="1" smtClean="0">
                  <a:solidFill>
                    <a:schemeClr val="bg2">
                      <a:lumMod val="25000"/>
                    </a:schemeClr>
                  </a:solidFill>
                </a:rPr>
                <a:t>Lettering</a:t>
              </a:r>
              <a:r>
                <a:rPr lang="es-MX" dirty="0" smtClean="0">
                  <a:solidFill>
                    <a:schemeClr val="bg2">
                      <a:lumMod val="25000"/>
                    </a:schemeClr>
                  </a:solidFill>
                </a:rPr>
                <a:t> </a:t>
              </a:r>
              <a:r>
                <a:rPr lang="es-MX" dirty="0" err="1" smtClean="0">
                  <a:solidFill>
                    <a:schemeClr val="bg2">
                      <a:lumMod val="25000"/>
                    </a:schemeClr>
                  </a:solidFill>
                </a:rPr>
                <a:t>Life</a:t>
              </a:r>
              <a:r>
                <a:rPr lang="es-MX" dirty="0" smtClean="0">
                  <a:solidFill>
                    <a:schemeClr val="bg2">
                      <a:lumMod val="25000"/>
                    </a:schemeClr>
                  </a:solidFill>
                </a:rPr>
                <a:t> tiene la capacidad de crecer por medio de la mejora continua en base a la observación de los usuarios y con planes a desarrollar más adelante su propio contenido enfocado y ganar más usuarios que consuman los productos de los anunciantes.</a:t>
              </a:r>
              <a:endParaRPr dirty="0"/>
            </a:p>
          </p:txBody>
        </p:sp>
      </p:grpSp>
      <p:pic>
        <p:nvPicPr>
          <p:cNvPr id="280" name="bg_silver_noise_grey.jpg"/>
          <p:cNvPicPr>
            <a:picLocks/>
          </p:cNvPicPr>
          <p:nvPr/>
        </p:nvPicPr>
        <p:blipFill>
          <a:blip r:embed="rId3">
            <a:extLst/>
          </a:blip>
          <a:srcRect l="6949" r="6949"/>
          <a:stretch>
            <a:fillRect/>
          </a:stretch>
        </p:blipFill>
        <p:spPr>
          <a:xfrm>
            <a:off x="17330866" y="771436"/>
            <a:ext cx="3429255" cy="3982823"/>
          </a:xfrm>
          <a:prstGeom prst="rect">
            <a:avLst/>
          </a:prstGeom>
          <a:ln w="279400">
            <a:solidFill>
              <a:srgbClr val="FFFFFF"/>
            </a:solidFill>
            <a:miter lim="400000"/>
          </a:ln>
        </p:spPr>
      </p:pic>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45601" y="1623194"/>
            <a:ext cx="3223199" cy="3107782"/>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8982" y="10311889"/>
            <a:ext cx="4658315" cy="2664119"/>
          </a:xfrm>
          <a:prstGeom prst="rect">
            <a:avLst/>
          </a:prstGeom>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49318" y="6936122"/>
            <a:ext cx="3261341" cy="3375766"/>
          </a:xfrm>
          <a:prstGeom prst="rect">
            <a:avLst/>
          </a:prstGeom>
        </p:spPr>
      </p:pic>
      <p:pic>
        <p:nvPicPr>
          <p:cNvPr id="5" name="Imagen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17587" y="7973760"/>
            <a:ext cx="3915315" cy="2319317"/>
          </a:xfrm>
          <a:prstGeom prst="rect">
            <a:avLst/>
          </a:prstGeom>
        </p:spPr>
      </p:pic>
      <p:pic>
        <p:nvPicPr>
          <p:cNvPr id="6" name="Imagen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28041" y="768861"/>
            <a:ext cx="3429255" cy="3985398"/>
          </a:xfrm>
          <a:prstGeom prst="rect">
            <a:avLst/>
          </a:prstGeom>
        </p:spPr>
      </p:pic>
      <p:pic>
        <p:nvPicPr>
          <p:cNvPr id="281" name="bg_silver_noise_grey.jpg"/>
          <p:cNvPicPr>
            <a:picLocks/>
          </p:cNvPicPr>
          <p:nvPr/>
        </p:nvPicPr>
        <p:blipFill>
          <a:blip r:embed="rId3">
            <a:extLst/>
          </a:blip>
          <a:srcRect t="3297" b="3297"/>
          <a:stretch>
            <a:fillRect/>
          </a:stretch>
        </p:blipFill>
        <p:spPr>
          <a:xfrm>
            <a:off x="15483856" y="5058596"/>
            <a:ext cx="5273441" cy="4925674"/>
          </a:xfrm>
          <a:prstGeom prst="rect">
            <a:avLst/>
          </a:prstGeom>
          <a:noFill/>
          <a:ln w="279400">
            <a:solidFill>
              <a:srgbClr val="FFFFFF"/>
            </a:solidFill>
            <a:miter lim="400000"/>
          </a:ln>
        </p:spPr>
      </p:pic>
      <p:sp>
        <p:nvSpPr>
          <p:cNvPr id="8" name="Rectángulo 7"/>
          <p:cNvSpPr/>
          <p:nvPr/>
        </p:nvSpPr>
        <p:spPr>
          <a:xfrm>
            <a:off x="15513327" y="5031531"/>
            <a:ext cx="5210839" cy="4964633"/>
          </a:xfrm>
          <a:prstGeom prst="rect">
            <a:avLst/>
          </a:prstGeom>
          <a:solidFill>
            <a:schemeClr val="tx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MX"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9" name="Imagen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682422" y="5800906"/>
            <a:ext cx="5124666" cy="3425882"/>
          </a:xfrm>
          <a:prstGeom prst="rect">
            <a:avLst/>
          </a:prstGeom>
        </p:spPr>
      </p:pic>
      <p:pic>
        <p:nvPicPr>
          <p:cNvPr id="10" name="Imagen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97438" y="5000597"/>
            <a:ext cx="2352174" cy="2822603"/>
          </a:xfrm>
          <a:prstGeom prst="rect">
            <a:avLst/>
          </a:prstGeom>
        </p:spPr>
      </p:pic>
      <p:pic>
        <p:nvPicPr>
          <p:cNvPr id="11" name="Imagen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066329" y="2231437"/>
            <a:ext cx="2890951" cy="39864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14:prism dir="d"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3" name="bg_silver_noise_grey.jpg"/>
          <p:cNvPicPr>
            <a:picLocks/>
          </p:cNvPicPr>
          <p:nvPr/>
        </p:nvPicPr>
        <p:blipFill>
          <a:blip r:embed="rId2">
            <a:extLst/>
          </a:blip>
          <a:srcRect t="36609" b="36609"/>
          <a:stretch>
            <a:fillRect/>
          </a:stretch>
        </p:blipFill>
        <p:spPr>
          <a:xfrm>
            <a:off x="-10121" y="3171224"/>
            <a:ext cx="24404076" cy="6535627"/>
          </a:xfrm>
          <a:prstGeom prst="rect">
            <a:avLst/>
          </a:prstGeom>
          <a:solidFill>
            <a:srgbClr val="79BEC5"/>
          </a:solidFill>
          <a:ln w="12700">
            <a:miter lim="400000"/>
          </a:ln>
        </p:spPr>
      </p:pic>
      <p:sp>
        <p:nvSpPr>
          <p:cNvPr id="2" name="Rectángulo 1"/>
          <p:cNvSpPr/>
          <p:nvPr/>
        </p:nvSpPr>
        <p:spPr>
          <a:xfrm>
            <a:off x="0" y="3163919"/>
            <a:ext cx="24384000" cy="6630321"/>
          </a:xfrm>
          <a:prstGeom prst="rect">
            <a:avLst/>
          </a:prstGeom>
          <a:solidFill>
            <a:srgbClr val="79BEC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MX"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4" name="Shape 324"/>
          <p:cNvSpPr/>
          <p:nvPr/>
        </p:nvSpPr>
        <p:spPr>
          <a:xfrm>
            <a:off x="8219763" y="1596632"/>
            <a:ext cx="7944482" cy="1621597"/>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spAutoFit/>
          </a:bodyPr>
          <a:lstStyle>
            <a:lvl1pPr>
              <a:defRPr sz="10000">
                <a:solidFill>
                  <a:srgbClr val="1B1B1B">
                    <a:alpha val="17000"/>
                  </a:srgbClr>
                </a:solidFill>
                <a:latin typeface="Autumn Chant"/>
                <a:ea typeface="Autumn Chant"/>
                <a:cs typeface="Autumn Chant"/>
                <a:sym typeface="Autumn Chant"/>
              </a:defRPr>
            </a:lvl1pPr>
          </a:lstStyle>
          <a:p>
            <a:r>
              <a:rPr lang="es-MX" sz="9600" dirty="0" smtClean="0"/>
              <a:t>sobre </a:t>
            </a:r>
            <a:r>
              <a:rPr lang="es-MX" sz="9600" dirty="0" err="1" smtClean="0"/>
              <a:t>lettering</a:t>
            </a:r>
            <a:endParaRPr sz="9600" dirty="0"/>
          </a:p>
        </p:txBody>
      </p:sp>
      <p:sp>
        <p:nvSpPr>
          <p:cNvPr id="325" name="Shape 325"/>
          <p:cNvSpPr/>
          <p:nvPr/>
        </p:nvSpPr>
        <p:spPr>
          <a:xfrm>
            <a:off x="5267030" y="564459"/>
            <a:ext cx="13849944" cy="1683152"/>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10000" cap="all" spc="1400">
                <a:solidFill>
                  <a:srgbClr val="FFD1D8"/>
                </a:solidFill>
                <a:latin typeface="Didot"/>
                <a:ea typeface="Didot"/>
                <a:cs typeface="Didot"/>
                <a:sym typeface="Didot"/>
              </a:defRPr>
            </a:lvl1pPr>
          </a:lstStyle>
          <a:p>
            <a:r>
              <a:rPr lang="es-MX" dirty="0" smtClean="0">
                <a:solidFill>
                  <a:srgbClr val="79BEC5"/>
                </a:solidFill>
              </a:rPr>
              <a:t>Algunas cifras</a:t>
            </a:r>
            <a:endParaRPr dirty="0">
              <a:solidFill>
                <a:srgbClr val="79BEC5"/>
              </a:solidFill>
            </a:endParaRPr>
          </a:p>
        </p:txBody>
      </p:sp>
      <p:sp>
        <p:nvSpPr>
          <p:cNvPr id="326" name="Shape 326"/>
          <p:cNvSpPr/>
          <p:nvPr/>
        </p:nvSpPr>
        <p:spPr>
          <a:xfrm>
            <a:off x="1790432" y="10363201"/>
            <a:ext cx="20803135" cy="296333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numCol="2" spcCol="1040156"/>
          <a:lstStyle>
            <a:lvl1pPr defTabSz="457200">
              <a:lnSpc>
                <a:spcPct val="120000"/>
              </a:lnSpc>
              <a:defRPr sz="2900" spc="116">
                <a:latin typeface="Baskerville"/>
                <a:ea typeface="Baskerville"/>
                <a:cs typeface="Baskerville"/>
                <a:sym typeface="Baskerville"/>
              </a:defRPr>
            </a:lvl1pPr>
          </a:lstStyle>
          <a:p>
            <a:r>
              <a:rPr lang="es-MX" sz="2400" dirty="0" smtClean="0"/>
              <a:t>Al menos el 25% de los diseñadores gráficos e ilustradores son auto empleados. </a:t>
            </a:r>
          </a:p>
          <a:p>
            <a:r>
              <a:rPr lang="es-MX" sz="2400" dirty="0" smtClean="0"/>
              <a:t>Se espera que en los próximos la cantidad de diseñadores e ilustradores aumente en un 7%</a:t>
            </a:r>
            <a:endParaRPr lang="es-MX" sz="2400" dirty="0" smtClean="0"/>
          </a:p>
          <a:p>
            <a:endParaRPr lang="es-MX" sz="2400" dirty="0" smtClean="0"/>
          </a:p>
          <a:p>
            <a:endParaRPr lang="es-MX" sz="2400" dirty="0"/>
          </a:p>
          <a:p>
            <a:endParaRPr lang="es-MX" sz="2400" dirty="0" smtClean="0"/>
          </a:p>
          <a:p>
            <a:r>
              <a:rPr lang="es-MX" sz="2400" dirty="0" smtClean="0"/>
              <a:t>El término “LETTERING” en motores de búsqueda para artículos relacionados arrojó como resultados:</a:t>
            </a:r>
          </a:p>
          <a:p>
            <a:r>
              <a:rPr lang="es-MX" sz="2400" dirty="0" smtClean="0"/>
              <a:t>AMAZON: más de 60,000 artículos.</a:t>
            </a:r>
          </a:p>
          <a:p>
            <a:r>
              <a:rPr lang="es-MX" sz="2400" dirty="0" smtClean="0"/>
              <a:t>ETSY: más de 82,000 artículos.</a:t>
            </a:r>
          </a:p>
          <a:p>
            <a:r>
              <a:rPr lang="es-MX" sz="2400" dirty="0" smtClean="0"/>
              <a:t>ALIBABA: más de 550,000 artículos.</a:t>
            </a:r>
            <a:endParaRPr lang="es-MX" sz="2400" dirty="0" smtClean="0"/>
          </a:p>
          <a:p>
            <a:endParaRPr lang="es-MX" sz="2400" dirty="0" smtClean="0"/>
          </a:p>
          <a:p>
            <a:endParaRPr sz="2400" dirty="0"/>
          </a:p>
        </p:txBody>
      </p:sp>
      <p:sp>
        <p:nvSpPr>
          <p:cNvPr id="327" name="Shape 327"/>
          <p:cNvSpPr/>
          <p:nvPr/>
        </p:nvSpPr>
        <p:spPr>
          <a:xfrm flipV="1">
            <a:off x="7391819" y="5024656"/>
            <a:ext cx="1" cy="2828875"/>
          </a:xfrm>
          <a:prstGeom prst="line">
            <a:avLst/>
          </a:prstGeom>
          <a:ln w="38100">
            <a:solidFill>
              <a:srgbClr val="FFFFFF"/>
            </a:solidFill>
            <a:miter lim="400000"/>
          </a:ln>
        </p:spPr>
        <p:txBody>
          <a:bodyPr lIns="71437" tIns="71437" rIns="71437" bIns="71437" anchor="ctr"/>
          <a:lstStyle/>
          <a:p>
            <a:pPr>
              <a:defRPr sz="3200"/>
            </a:pPr>
            <a:endParaRPr/>
          </a:p>
        </p:txBody>
      </p:sp>
      <p:sp>
        <p:nvSpPr>
          <p:cNvPr id="328" name="Shape 328"/>
          <p:cNvSpPr/>
          <p:nvPr/>
        </p:nvSpPr>
        <p:spPr>
          <a:xfrm flipV="1">
            <a:off x="12192000" y="5024656"/>
            <a:ext cx="1" cy="2828875"/>
          </a:xfrm>
          <a:prstGeom prst="line">
            <a:avLst/>
          </a:prstGeom>
          <a:ln w="38100">
            <a:solidFill>
              <a:srgbClr val="FFFFFF"/>
            </a:solidFill>
            <a:miter lim="400000"/>
          </a:ln>
        </p:spPr>
        <p:txBody>
          <a:bodyPr lIns="71437" tIns="71437" rIns="71437" bIns="71437" anchor="ctr"/>
          <a:lstStyle/>
          <a:p>
            <a:pPr>
              <a:defRPr sz="3200"/>
            </a:pPr>
            <a:endParaRPr/>
          </a:p>
        </p:txBody>
      </p:sp>
      <p:sp>
        <p:nvSpPr>
          <p:cNvPr id="329" name="Shape 329"/>
          <p:cNvSpPr/>
          <p:nvPr/>
        </p:nvSpPr>
        <p:spPr>
          <a:xfrm flipV="1">
            <a:off x="16990346" y="5024655"/>
            <a:ext cx="1" cy="2828875"/>
          </a:xfrm>
          <a:prstGeom prst="line">
            <a:avLst/>
          </a:prstGeom>
          <a:ln w="38100">
            <a:solidFill>
              <a:srgbClr val="FFFFFF"/>
            </a:solidFill>
            <a:miter lim="400000"/>
          </a:ln>
        </p:spPr>
        <p:txBody>
          <a:bodyPr lIns="71437" tIns="71437" rIns="71437" bIns="71437" anchor="ctr"/>
          <a:lstStyle/>
          <a:p>
            <a:pPr>
              <a:defRPr sz="3200"/>
            </a:pPr>
            <a:endParaRPr/>
          </a:p>
        </p:txBody>
      </p:sp>
      <p:sp>
        <p:nvSpPr>
          <p:cNvPr id="330" name="Shape 330"/>
          <p:cNvSpPr/>
          <p:nvPr/>
        </p:nvSpPr>
        <p:spPr>
          <a:xfrm>
            <a:off x="3397443" y="6355957"/>
            <a:ext cx="3533698" cy="19909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b">
            <a:spAutoFit/>
          </a:bodyPr>
          <a:lstStyle>
            <a:lvl1pPr>
              <a:defRPr sz="2600" cap="all" spc="233">
                <a:solidFill>
                  <a:srgbClr val="FFFFFF"/>
                </a:solidFill>
                <a:latin typeface="Helvetica"/>
                <a:ea typeface="Helvetica"/>
                <a:cs typeface="Helvetica"/>
                <a:sym typeface="Helvetica"/>
              </a:defRPr>
            </a:lvl1pPr>
          </a:lstStyle>
          <a:p>
            <a:r>
              <a:rPr lang="es-MX" sz="2400" dirty="0" smtClean="0"/>
              <a:t>Billones de</a:t>
            </a:r>
          </a:p>
          <a:p>
            <a:r>
              <a:rPr lang="es-MX" sz="2400" dirty="0" smtClean="0"/>
              <a:t>Dólares al</a:t>
            </a:r>
          </a:p>
          <a:p>
            <a:r>
              <a:rPr lang="es-MX" sz="2400" dirty="0" smtClean="0"/>
              <a:t>Año </a:t>
            </a:r>
          </a:p>
          <a:p>
            <a:r>
              <a:rPr lang="es-MX" sz="1600" dirty="0" smtClean="0"/>
              <a:t>produce </a:t>
            </a:r>
          </a:p>
          <a:p>
            <a:r>
              <a:rPr lang="es-MX" sz="1600" dirty="0" smtClean="0"/>
              <a:t>La industria </a:t>
            </a:r>
          </a:p>
          <a:p>
            <a:r>
              <a:rPr lang="es-MX" sz="1600" dirty="0" smtClean="0"/>
              <a:t>De diseño gráfico</a:t>
            </a:r>
            <a:endParaRPr sz="1600" dirty="0"/>
          </a:p>
        </p:txBody>
      </p:sp>
      <p:sp>
        <p:nvSpPr>
          <p:cNvPr id="331" name="Shape 331"/>
          <p:cNvSpPr/>
          <p:nvPr/>
        </p:nvSpPr>
        <p:spPr>
          <a:xfrm>
            <a:off x="4369119" y="4785321"/>
            <a:ext cx="1384995" cy="14830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t">
            <a:spAutoFit/>
          </a:bodyPr>
          <a:lstStyle>
            <a:lvl1pPr>
              <a:defRPr sz="8700">
                <a:solidFill>
                  <a:srgbClr val="FFFFFF"/>
                </a:solidFill>
                <a:latin typeface="HelveticaNeueCyr"/>
                <a:ea typeface="HelveticaNeueCyr"/>
                <a:cs typeface="HelveticaNeueCyr"/>
                <a:sym typeface="HelveticaNeueCyr"/>
              </a:defRPr>
            </a:lvl1pPr>
          </a:lstStyle>
          <a:p>
            <a:r>
              <a:rPr lang="es-MX" dirty="0" smtClean="0"/>
              <a:t>11</a:t>
            </a:r>
            <a:endParaRPr dirty="0"/>
          </a:p>
        </p:txBody>
      </p:sp>
      <p:sp>
        <p:nvSpPr>
          <p:cNvPr id="334" name="Shape 334"/>
          <p:cNvSpPr/>
          <p:nvPr/>
        </p:nvSpPr>
        <p:spPr>
          <a:xfrm>
            <a:off x="8013341" y="6331067"/>
            <a:ext cx="3716145" cy="18062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b">
            <a:spAutoFit/>
          </a:bodyPr>
          <a:lstStyle>
            <a:lvl1pPr>
              <a:defRPr sz="2600" cap="all" spc="233">
                <a:solidFill>
                  <a:srgbClr val="FFFFFF"/>
                </a:solidFill>
                <a:latin typeface="Helvetica"/>
                <a:ea typeface="Helvetica"/>
                <a:cs typeface="Helvetica"/>
                <a:sym typeface="Helvetica"/>
              </a:defRPr>
            </a:lvl1pPr>
          </a:lstStyle>
          <a:p>
            <a:r>
              <a:rPr lang="es-MX" sz="2400" dirty="0" smtClean="0"/>
              <a:t>Es el </a:t>
            </a:r>
          </a:p>
          <a:p>
            <a:r>
              <a:rPr lang="es-MX" sz="2400" dirty="0" smtClean="0"/>
              <a:t>Salario promedio</a:t>
            </a:r>
          </a:p>
          <a:p>
            <a:r>
              <a:rPr lang="es-MX" sz="2400" dirty="0" smtClean="0"/>
              <a:t>De un diseñador</a:t>
            </a:r>
          </a:p>
          <a:p>
            <a:r>
              <a:rPr lang="es-MX" sz="1800" dirty="0" smtClean="0"/>
              <a:t>Gráfico en </a:t>
            </a:r>
          </a:p>
          <a:p>
            <a:r>
              <a:rPr lang="es-MX" sz="1800" dirty="0" smtClean="0"/>
              <a:t>Estados Unidos </a:t>
            </a:r>
            <a:endParaRPr sz="1800" dirty="0"/>
          </a:p>
        </p:txBody>
      </p:sp>
      <p:sp>
        <p:nvSpPr>
          <p:cNvPr id="335" name="Shape 335"/>
          <p:cNvSpPr/>
          <p:nvPr/>
        </p:nvSpPr>
        <p:spPr>
          <a:xfrm>
            <a:off x="8552103" y="4708288"/>
            <a:ext cx="2481448" cy="14830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t">
            <a:spAutoFit/>
          </a:bodyPr>
          <a:lstStyle>
            <a:lvl1pPr>
              <a:defRPr sz="8700">
                <a:solidFill>
                  <a:srgbClr val="FFFFFF"/>
                </a:solidFill>
                <a:latin typeface="HelveticaNeueCyr"/>
                <a:ea typeface="HelveticaNeueCyr"/>
                <a:cs typeface="HelveticaNeueCyr"/>
                <a:sym typeface="HelveticaNeueCyr"/>
              </a:defRPr>
            </a:lvl1pPr>
          </a:lstStyle>
          <a:p>
            <a:r>
              <a:rPr lang="es-MX" sz="6600" dirty="0" smtClean="0"/>
              <a:t>+</a:t>
            </a:r>
            <a:r>
              <a:rPr lang="es-MX" dirty="0" smtClean="0"/>
              <a:t>40k</a:t>
            </a:r>
            <a:endParaRPr dirty="0"/>
          </a:p>
        </p:txBody>
      </p:sp>
      <p:sp>
        <p:nvSpPr>
          <p:cNvPr id="338" name="Shape 338"/>
          <p:cNvSpPr/>
          <p:nvPr/>
        </p:nvSpPr>
        <p:spPr>
          <a:xfrm>
            <a:off x="17308941" y="6269512"/>
            <a:ext cx="4023216" cy="18678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b">
            <a:spAutoFit/>
          </a:bodyPr>
          <a:lstStyle>
            <a:lvl1pPr>
              <a:defRPr sz="2600" cap="all" spc="233">
                <a:solidFill>
                  <a:srgbClr val="FFFFFF"/>
                </a:solidFill>
                <a:latin typeface="Helvetica"/>
                <a:ea typeface="Helvetica"/>
                <a:cs typeface="Helvetica"/>
                <a:sym typeface="Helvetica"/>
              </a:defRPr>
            </a:lvl1pPr>
          </a:lstStyle>
          <a:p>
            <a:r>
              <a:rPr lang="es-MX" sz="2400" dirty="0" smtClean="0"/>
              <a:t>Promueven,</a:t>
            </a:r>
          </a:p>
          <a:p>
            <a:r>
              <a:rPr lang="es-MX" sz="2400" dirty="0" smtClean="0"/>
              <a:t>Buscan y </a:t>
            </a:r>
          </a:p>
          <a:p>
            <a:r>
              <a:rPr lang="es-MX" sz="2400" dirty="0" smtClean="0"/>
              <a:t>Encuentran</a:t>
            </a:r>
          </a:p>
          <a:p>
            <a:r>
              <a:rPr lang="es-MX" sz="2000" dirty="0" smtClean="0"/>
              <a:t>Trabajos o proyectos</a:t>
            </a:r>
          </a:p>
          <a:p>
            <a:r>
              <a:rPr lang="es-MX" sz="2000" dirty="0" smtClean="0"/>
              <a:t>Por medios digitales</a:t>
            </a:r>
            <a:endParaRPr sz="2000" dirty="0"/>
          </a:p>
        </p:txBody>
      </p:sp>
      <p:sp>
        <p:nvSpPr>
          <p:cNvPr id="339" name="Shape 339"/>
          <p:cNvSpPr/>
          <p:nvPr/>
        </p:nvSpPr>
        <p:spPr>
          <a:xfrm>
            <a:off x="18131923" y="4785323"/>
            <a:ext cx="2377253" cy="14830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t">
            <a:spAutoFit/>
          </a:bodyPr>
          <a:lstStyle>
            <a:lvl1pPr>
              <a:defRPr sz="8700">
                <a:solidFill>
                  <a:srgbClr val="FFFFFF"/>
                </a:solidFill>
                <a:latin typeface="HelveticaNeueCyr"/>
                <a:ea typeface="HelveticaNeueCyr"/>
                <a:cs typeface="HelveticaNeueCyr"/>
                <a:sym typeface="HelveticaNeueCyr"/>
              </a:defRPr>
            </a:lvl1pPr>
          </a:lstStyle>
          <a:p>
            <a:r>
              <a:rPr lang="es-MX" dirty="0" smtClean="0"/>
              <a:t>93%</a:t>
            </a:r>
            <a:endParaRPr dirty="0"/>
          </a:p>
        </p:txBody>
      </p:sp>
      <p:sp>
        <p:nvSpPr>
          <p:cNvPr id="342" name="Shape 342"/>
          <p:cNvSpPr/>
          <p:nvPr/>
        </p:nvSpPr>
        <p:spPr>
          <a:xfrm>
            <a:off x="12832978" y="6300289"/>
            <a:ext cx="3447418" cy="180626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b">
            <a:spAutoFit/>
          </a:bodyPr>
          <a:lstStyle>
            <a:lvl1pPr>
              <a:defRPr sz="2600" cap="all" spc="233">
                <a:solidFill>
                  <a:srgbClr val="FFFFFF"/>
                </a:solidFill>
                <a:latin typeface="Helvetica"/>
                <a:ea typeface="Helvetica"/>
                <a:cs typeface="Helvetica"/>
                <a:sym typeface="Helvetica"/>
              </a:defRPr>
            </a:lvl1pPr>
          </a:lstStyle>
          <a:p>
            <a:r>
              <a:rPr lang="es-MX" sz="2400" dirty="0"/>
              <a:t>EN PROMEDIO</a:t>
            </a:r>
          </a:p>
          <a:p>
            <a:r>
              <a:rPr lang="es-MX" sz="2400" dirty="0" smtClean="0"/>
              <a:t>De sus ingresos</a:t>
            </a:r>
          </a:p>
          <a:p>
            <a:r>
              <a:rPr lang="es-MX" sz="2400" dirty="0" smtClean="0"/>
              <a:t>LO GASTAN </a:t>
            </a:r>
          </a:p>
          <a:p>
            <a:r>
              <a:rPr lang="es-MX" sz="1800" dirty="0" smtClean="0"/>
              <a:t>EN LA COMPRA</a:t>
            </a:r>
          </a:p>
          <a:p>
            <a:r>
              <a:rPr lang="es-MX" sz="1800" dirty="0" smtClean="0"/>
              <a:t>DE MATERIALES</a:t>
            </a:r>
            <a:endParaRPr sz="1800" dirty="0"/>
          </a:p>
        </p:txBody>
      </p:sp>
      <p:sp>
        <p:nvSpPr>
          <p:cNvPr id="343" name="Shape 343"/>
          <p:cNvSpPr/>
          <p:nvPr/>
        </p:nvSpPr>
        <p:spPr>
          <a:xfrm>
            <a:off x="13368061" y="4792945"/>
            <a:ext cx="2377253" cy="14830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t">
            <a:spAutoFit/>
          </a:bodyPr>
          <a:lstStyle>
            <a:lvl1pPr>
              <a:defRPr sz="8700">
                <a:solidFill>
                  <a:srgbClr val="FFFFFF"/>
                </a:solidFill>
                <a:latin typeface="HelveticaNeueCyr"/>
                <a:ea typeface="HelveticaNeueCyr"/>
                <a:cs typeface="HelveticaNeueCyr"/>
                <a:sym typeface="HelveticaNeueCyr"/>
              </a:defRPr>
            </a:lvl1pPr>
          </a:lstStyle>
          <a:p>
            <a:r>
              <a:rPr lang="es-MX" dirty="0" smtClean="0"/>
              <a:t>20%</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9F8"/>
        </a:solidFill>
        <a:effectLst/>
      </p:bgPr>
    </p:bg>
    <p:spTree>
      <p:nvGrpSpPr>
        <p:cNvPr id="1" name=""/>
        <p:cNvGrpSpPr/>
        <p:nvPr/>
      </p:nvGrpSpPr>
      <p:grpSpPr>
        <a:xfrm>
          <a:off x="0" y="0"/>
          <a:ext cx="0" cy="0"/>
          <a:chOff x="0" y="0"/>
          <a:chExt cx="0" cy="0"/>
        </a:xfrm>
      </p:grpSpPr>
      <p:pic>
        <p:nvPicPr>
          <p:cNvPr id="347" name="bg_silver_noise_grey.jpg"/>
          <p:cNvPicPr>
            <a:picLocks/>
          </p:cNvPicPr>
          <p:nvPr/>
        </p:nvPicPr>
        <p:blipFill>
          <a:blip r:embed="rId2">
            <a:extLst/>
          </a:blip>
          <a:srcRect t="14375" b="14375"/>
          <a:stretch>
            <a:fillRect/>
          </a:stretch>
        </p:blipFill>
        <p:spPr>
          <a:xfrm>
            <a:off x="10926733" y="2705100"/>
            <a:ext cx="11657678" cy="8305994"/>
          </a:xfrm>
          <a:prstGeom prst="rect">
            <a:avLst/>
          </a:prstGeom>
          <a:ln w="12700">
            <a:miter lim="400000"/>
          </a:ln>
        </p:spPr>
      </p:pic>
      <p:sp>
        <p:nvSpPr>
          <p:cNvPr id="348" name="Shape 348"/>
          <p:cNvSpPr/>
          <p:nvPr/>
        </p:nvSpPr>
        <p:spPr>
          <a:xfrm>
            <a:off x="1831210" y="1665666"/>
            <a:ext cx="19364743" cy="10384667"/>
          </a:xfrm>
          <a:prstGeom prst="rect">
            <a:avLst/>
          </a:prstGeom>
          <a:ln w="63500">
            <a:solidFill>
              <a:srgbClr val="79BEC5"/>
            </a:solidFill>
            <a:miter lim="400000"/>
          </a:ln>
        </p:spPr>
        <p:txBody>
          <a:bodyPr lIns="71437" tIns="71437" rIns="71437" bIns="71437" anchor="ctr"/>
          <a:lstStyle/>
          <a:p>
            <a:pPr>
              <a:defRPr sz="3200">
                <a:solidFill>
                  <a:srgbClr val="FFFFFF"/>
                </a:solidFill>
              </a:defRPr>
            </a:pPr>
            <a:endParaRPr/>
          </a:p>
        </p:txBody>
      </p:sp>
      <p:sp>
        <p:nvSpPr>
          <p:cNvPr id="349" name="Shape 349"/>
          <p:cNvSpPr/>
          <p:nvPr/>
        </p:nvSpPr>
        <p:spPr>
          <a:xfrm>
            <a:off x="2998521" y="4684439"/>
            <a:ext cx="6776370" cy="183690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fontScale="92500"/>
          </a:bodyPr>
          <a:lstStyle>
            <a:lvl1pPr defTabSz="328612">
              <a:defRPr sz="12000" b="1" spc="2400">
                <a:solidFill>
                  <a:srgbClr val="E2B9BE"/>
                </a:solidFill>
                <a:latin typeface="Didot"/>
                <a:ea typeface="Didot"/>
                <a:cs typeface="Didot"/>
                <a:sym typeface="Didot"/>
              </a:defRPr>
            </a:lvl1pPr>
          </a:lstStyle>
          <a:p>
            <a:r>
              <a:rPr lang="es-MX" dirty="0" smtClean="0">
                <a:solidFill>
                  <a:srgbClr val="79BEC5"/>
                </a:solidFill>
              </a:rPr>
              <a:t>MEJOR</a:t>
            </a:r>
            <a:endParaRPr dirty="0">
              <a:solidFill>
                <a:srgbClr val="79BEC5"/>
              </a:solidFill>
            </a:endParaRPr>
          </a:p>
        </p:txBody>
      </p:sp>
      <p:sp>
        <p:nvSpPr>
          <p:cNvPr id="350" name="Shape 350"/>
          <p:cNvSpPr/>
          <p:nvPr/>
        </p:nvSpPr>
        <p:spPr>
          <a:xfrm>
            <a:off x="3667948" y="3942810"/>
            <a:ext cx="5437516" cy="937815"/>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a:bodyPr>
          <a:lstStyle>
            <a:lvl1pPr>
              <a:defRPr i="1" spc="1100">
                <a:latin typeface="Didot"/>
                <a:ea typeface="Didot"/>
                <a:cs typeface="Didot"/>
                <a:sym typeface="Didot"/>
              </a:defRPr>
            </a:lvl1pPr>
          </a:lstStyle>
          <a:p>
            <a:r>
              <a:rPr lang="es-MX" i="0" dirty="0" smtClean="0"/>
              <a:t>LA</a:t>
            </a:r>
            <a:endParaRPr i="0" dirty="0"/>
          </a:p>
        </p:txBody>
      </p:sp>
      <p:sp>
        <p:nvSpPr>
          <p:cNvPr id="351" name="Shape 351"/>
          <p:cNvSpPr/>
          <p:nvPr/>
        </p:nvSpPr>
        <p:spPr>
          <a:xfrm>
            <a:off x="2870759" y="7709437"/>
            <a:ext cx="7031894" cy="152926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defRPr sz="3000" i="1" spc="269">
                <a:latin typeface="Didot"/>
                <a:ea typeface="Didot"/>
                <a:cs typeface="Didot"/>
                <a:sym typeface="Didot"/>
              </a:defRPr>
            </a:lvl1pPr>
          </a:lstStyle>
          <a:p>
            <a:r>
              <a:rPr lang="es-MX" dirty="0" err="1" smtClean="0"/>
              <a:t>Lettering</a:t>
            </a:r>
            <a:r>
              <a:rPr lang="es-MX" dirty="0" smtClean="0"/>
              <a:t> </a:t>
            </a:r>
            <a:r>
              <a:rPr lang="es-MX" dirty="0" err="1" smtClean="0"/>
              <a:t>Life</a:t>
            </a:r>
            <a:r>
              <a:rPr lang="es-MX" dirty="0" smtClean="0"/>
              <a:t> busca ser </a:t>
            </a:r>
            <a:r>
              <a:rPr lang="es-MX" dirty="0" smtClean="0"/>
              <a:t>punta de lanza </a:t>
            </a:r>
            <a:r>
              <a:rPr lang="es-MX" dirty="0" smtClean="0"/>
              <a:t>en su tipo dirigida a profesionales de la industria.</a:t>
            </a:r>
            <a:endParaRPr dirty="0"/>
          </a:p>
        </p:txBody>
      </p:sp>
      <p:sp>
        <p:nvSpPr>
          <p:cNvPr id="352" name="Shape 352"/>
          <p:cNvSpPr/>
          <p:nvPr/>
        </p:nvSpPr>
        <p:spPr>
          <a:xfrm>
            <a:off x="3667948" y="6347377"/>
            <a:ext cx="5437516" cy="125104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b">
            <a:normAutofit/>
          </a:bodyPr>
          <a:lstStyle>
            <a:lvl1pPr>
              <a:defRPr sz="3300" spc="726">
                <a:latin typeface="Devanagari MT"/>
                <a:ea typeface="Devanagari MT"/>
                <a:cs typeface="Devanagari MT"/>
                <a:sym typeface="Devanagari MT"/>
              </a:defRPr>
            </a:lvl1pPr>
          </a:lstStyle>
          <a:p>
            <a:r>
              <a:rPr lang="es-MX" dirty="0" smtClean="0"/>
              <a:t>EN SU TIPO</a:t>
            </a:r>
            <a:endParaRPr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6271" y="2741338"/>
            <a:ext cx="12404633" cy="82697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67"/>
          <p:cNvGrpSpPr/>
          <p:nvPr/>
        </p:nvGrpSpPr>
        <p:grpSpPr>
          <a:xfrm>
            <a:off x="2782643" y="1158190"/>
            <a:ext cx="5673545" cy="11399620"/>
            <a:chOff x="0" y="0"/>
            <a:chExt cx="5673543" cy="11399619"/>
          </a:xfrm>
        </p:grpSpPr>
        <p:pic>
          <p:nvPicPr>
            <p:cNvPr id="4" name="pasted-image.pdf"/>
            <p:cNvPicPr>
              <a:picLocks noChangeAspect="1"/>
            </p:cNvPicPr>
            <p:nvPr/>
          </p:nvPicPr>
          <p:blipFill>
            <a:blip r:embed="rId2">
              <a:extLst/>
            </a:blip>
            <a:stretch>
              <a:fillRect/>
            </a:stretch>
          </p:blipFill>
          <p:spPr>
            <a:xfrm>
              <a:off x="0" y="0"/>
              <a:ext cx="5673544" cy="11399620"/>
            </a:xfrm>
            <a:prstGeom prst="rect">
              <a:avLst/>
            </a:prstGeom>
            <a:ln w="12700" cap="flat">
              <a:noFill/>
              <a:miter lim="400000"/>
            </a:ln>
            <a:effectLst/>
          </p:spPr>
        </p:pic>
        <p:pic>
          <p:nvPicPr>
            <p:cNvPr id="5" name="PlaceholderImage.png"/>
            <p:cNvPicPr>
              <a:picLocks/>
            </p:cNvPicPr>
            <p:nvPr/>
          </p:nvPicPr>
          <p:blipFill>
            <a:blip r:embed="rId3">
              <a:extLst/>
            </a:blip>
            <a:srcRect r="116" b="113"/>
            <a:stretch>
              <a:fillRect/>
            </a:stretch>
          </p:blipFill>
          <p:spPr>
            <a:xfrm>
              <a:off x="330506" y="1221720"/>
              <a:ext cx="5025398" cy="8876515"/>
            </a:xfrm>
            <a:prstGeom prst="rect">
              <a:avLst/>
            </a:prstGeom>
            <a:ln w="12700" cap="flat">
              <a:noFill/>
              <a:miter lim="400000"/>
            </a:ln>
            <a:effectLst/>
          </p:spPr>
        </p:pic>
      </p:grpSp>
      <p:grpSp>
        <p:nvGrpSpPr>
          <p:cNvPr id="18" name="Grupo 17"/>
          <p:cNvGrpSpPr/>
          <p:nvPr/>
        </p:nvGrpSpPr>
        <p:grpSpPr>
          <a:xfrm>
            <a:off x="9789106" y="2836690"/>
            <a:ext cx="11199052" cy="8084192"/>
            <a:chOff x="9789106" y="2511570"/>
            <a:chExt cx="11199052" cy="8084192"/>
          </a:xfrm>
        </p:grpSpPr>
        <p:sp>
          <p:nvSpPr>
            <p:cNvPr id="7" name="Shape 368"/>
            <p:cNvSpPr/>
            <p:nvPr/>
          </p:nvSpPr>
          <p:spPr>
            <a:xfrm flipH="1" flipV="1">
              <a:off x="9948585" y="2511570"/>
              <a:ext cx="3025608" cy="1"/>
            </a:xfrm>
            <a:prstGeom prst="line">
              <a:avLst/>
            </a:prstGeom>
            <a:noFill/>
            <a:ln w="38100" cap="flat">
              <a:solidFill>
                <a:srgbClr val="79BEC5"/>
              </a:solidFill>
              <a:prstDash val="solid"/>
              <a:miter lim="400000"/>
            </a:ln>
            <a:effectLst/>
          </p:spPr>
          <p:txBody>
            <a:bodyPr wrap="square" lIns="71437" tIns="71437" rIns="71437" bIns="71437" numCol="1" anchor="ctr">
              <a:noAutofit/>
            </a:bodyPr>
            <a:lstStyle/>
            <a:p>
              <a:pPr>
                <a:defRPr sz="3200"/>
              </a:pPr>
              <a:endParaRPr/>
            </a:p>
          </p:txBody>
        </p:sp>
        <p:sp>
          <p:nvSpPr>
            <p:cNvPr id="9" name="Shape 369"/>
            <p:cNvSpPr/>
            <p:nvPr/>
          </p:nvSpPr>
          <p:spPr>
            <a:xfrm>
              <a:off x="9789106" y="3089124"/>
              <a:ext cx="10283583" cy="318737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rmAutofit fontScale="92500" lnSpcReduction="20000"/>
            </a:bodyPr>
            <a:lstStyle>
              <a:lvl1pPr algn="l">
                <a:defRPr sz="12600">
                  <a:latin typeface="Didot"/>
                  <a:ea typeface="Didot"/>
                  <a:cs typeface="Didot"/>
                  <a:sym typeface="Didot"/>
                </a:defRPr>
              </a:lvl1pPr>
            </a:lstStyle>
            <a:p>
              <a:r>
                <a:rPr lang="es-MX" b="1" dirty="0" smtClean="0">
                  <a:solidFill>
                    <a:srgbClr val="79BEC5"/>
                  </a:solidFill>
                </a:rPr>
                <a:t>Mobile </a:t>
              </a:r>
              <a:r>
                <a:rPr lang="es-MX" b="1" dirty="0" err="1" smtClean="0">
                  <a:solidFill>
                    <a:srgbClr val="79BEC5"/>
                  </a:solidFill>
                </a:rPr>
                <a:t>Friendly</a:t>
              </a:r>
              <a:endParaRPr b="1" dirty="0">
                <a:solidFill>
                  <a:srgbClr val="79BEC5"/>
                </a:solidFill>
              </a:endParaRPr>
            </a:p>
          </p:txBody>
        </p:sp>
        <p:grpSp>
          <p:nvGrpSpPr>
            <p:cNvPr id="17" name="Grupo 16"/>
            <p:cNvGrpSpPr/>
            <p:nvPr/>
          </p:nvGrpSpPr>
          <p:grpSpPr>
            <a:xfrm>
              <a:off x="9865472" y="6583423"/>
              <a:ext cx="11122686" cy="3842200"/>
              <a:chOff x="9865472" y="6177023"/>
              <a:chExt cx="11122686" cy="3842200"/>
            </a:xfrm>
          </p:grpSpPr>
          <p:sp>
            <p:nvSpPr>
              <p:cNvPr id="10" name="Shape 370"/>
              <p:cNvSpPr/>
              <p:nvPr/>
            </p:nvSpPr>
            <p:spPr>
              <a:xfrm>
                <a:off x="9867305" y="6177023"/>
                <a:ext cx="6407972" cy="5443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t">
                <a:spAutoFit/>
              </a:bodyPr>
              <a:lstStyle>
                <a:lvl1pPr algn="l">
                  <a:defRPr sz="2600" cap="all" spc="598">
                    <a:solidFill>
                      <a:srgbClr val="C3798F"/>
                    </a:solidFill>
                    <a:latin typeface="Helvetica"/>
                    <a:ea typeface="Helvetica"/>
                    <a:cs typeface="Helvetica"/>
                    <a:sym typeface="Helvetica"/>
                  </a:defRPr>
                </a:lvl1pPr>
              </a:lstStyle>
              <a:p>
                <a:r>
                  <a:rPr lang="es-MX" dirty="0" smtClean="0">
                    <a:solidFill>
                      <a:srgbClr val="79BEC5"/>
                    </a:solidFill>
                  </a:rPr>
                  <a:t>Una comunidad portátil</a:t>
                </a:r>
                <a:endParaRPr dirty="0">
                  <a:solidFill>
                    <a:srgbClr val="79BEC5"/>
                  </a:solidFill>
                </a:endParaRPr>
              </a:p>
            </p:txBody>
          </p:sp>
          <p:sp>
            <p:nvSpPr>
              <p:cNvPr id="11" name="Shape 371"/>
              <p:cNvSpPr/>
              <p:nvPr/>
            </p:nvSpPr>
            <p:spPr>
              <a:xfrm>
                <a:off x="9865472" y="6891540"/>
                <a:ext cx="11122686" cy="31276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normAutofit/>
              </a:bodyPr>
              <a:lstStyle>
                <a:lvl1pPr algn="l" defTabSz="690086">
                  <a:defRPr sz="2520" spc="226">
                    <a:latin typeface="Devanagari MT"/>
                    <a:ea typeface="Devanagari MT"/>
                    <a:cs typeface="Devanagari MT"/>
                    <a:sym typeface="Devanagari MT"/>
                  </a:defRPr>
                </a:lvl1pPr>
              </a:lstStyle>
              <a:p>
                <a:r>
                  <a:rPr lang="es-MX" dirty="0" err="1" smtClean="0">
                    <a:latin typeface="PT Sans" panose="020B0503020203020204" pitchFamily="34" charset="-52"/>
                  </a:rPr>
                  <a:t>Lettering</a:t>
                </a:r>
                <a:r>
                  <a:rPr lang="es-MX" dirty="0" smtClean="0">
                    <a:latin typeface="PT Sans" panose="020B0503020203020204" pitchFamily="34" charset="-52"/>
                  </a:rPr>
                  <a:t> </a:t>
                </a:r>
                <a:r>
                  <a:rPr lang="es-MX" dirty="0" err="1" smtClean="0">
                    <a:latin typeface="PT Sans" panose="020B0503020203020204" pitchFamily="34" charset="-52"/>
                  </a:rPr>
                  <a:t>Life</a:t>
                </a:r>
                <a:r>
                  <a:rPr lang="es-MX" dirty="0" smtClean="0">
                    <a:latin typeface="PT Sans" panose="020B0503020203020204" pitchFamily="34" charset="-52"/>
                  </a:rPr>
                  <a:t> es una </a:t>
                </a:r>
                <a:r>
                  <a:rPr lang="es-MX" dirty="0" err="1" smtClean="0">
                    <a:latin typeface="PT Sans" panose="020B0503020203020204" pitchFamily="34" charset="-52"/>
                  </a:rPr>
                  <a:t>app</a:t>
                </a:r>
                <a:r>
                  <a:rPr lang="es-MX" dirty="0" smtClean="0">
                    <a:latin typeface="PT Sans" panose="020B0503020203020204" pitchFamily="34" charset="-52"/>
                  </a:rPr>
                  <a:t> desarrollada para dispositivos de escritorio, con la ventaja de tener un diseño </a:t>
                </a:r>
                <a:r>
                  <a:rPr lang="es-MX" dirty="0" err="1" smtClean="0">
                    <a:latin typeface="PT Sans" panose="020B0503020203020204" pitchFamily="34" charset="-52"/>
                  </a:rPr>
                  <a:t>responsive</a:t>
                </a:r>
                <a:r>
                  <a:rPr lang="es-MX" dirty="0" smtClean="0">
                    <a:latin typeface="PT Sans" panose="020B0503020203020204" pitchFamily="34" charset="-52"/>
                  </a:rPr>
                  <a:t> que permite una fácil y amigable navegación en dispositivos más pequeños.</a:t>
                </a:r>
                <a:endParaRPr dirty="0">
                  <a:latin typeface="PT Sans" panose="020B0503020203020204" pitchFamily="34" charset="-52"/>
                </a:endParaRPr>
              </a:p>
            </p:txBody>
          </p:sp>
        </p:grpSp>
        <p:sp>
          <p:nvSpPr>
            <p:cNvPr id="15" name="Shape 368"/>
            <p:cNvSpPr/>
            <p:nvPr/>
          </p:nvSpPr>
          <p:spPr>
            <a:xfrm flipH="1" flipV="1">
              <a:off x="9865472" y="10595761"/>
              <a:ext cx="3025608" cy="1"/>
            </a:xfrm>
            <a:prstGeom prst="line">
              <a:avLst/>
            </a:prstGeom>
            <a:noFill/>
            <a:ln w="38100" cap="flat">
              <a:solidFill>
                <a:srgbClr val="79BEC5"/>
              </a:solidFill>
              <a:prstDash val="solid"/>
              <a:miter lim="400000"/>
            </a:ln>
            <a:effectLst/>
          </p:spPr>
          <p:txBody>
            <a:bodyPr wrap="square" lIns="71437" tIns="71437" rIns="71437" bIns="71437" numCol="1" anchor="ctr">
              <a:noAutofit/>
            </a:bodyPr>
            <a:lstStyle/>
            <a:p>
              <a:pPr>
                <a:defRPr sz="3200"/>
              </a:pPr>
              <a:endParaRPr/>
            </a:p>
          </p:txBody>
        </p:sp>
      </p:gr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3149" y="2379910"/>
            <a:ext cx="5025400" cy="8876516"/>
          </a:xfrm>
          <a:prstGeom prst="rect">
            <a:avLst/>
          </a:prstGeom>
        </p:spPr>
      </p:pic>
    </p:spTree>
    <p:extLst>
      <p:ext uri="{BB962C8B-B14F-4D97-AF65-F5344CB8AC3E}">
        <p14:creationId xmlns:p14="http://schemas.microsoft.com/office/powerpoint/2010/main" val="150270036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9BEC5"/>
        </a:solidFill>
        <a:effectLst/>
      </p:bgPr>
    </p:bg>
    <p:spTree>
      <p:nvGrpSpPr>
        <p:cNvPr id="1" name=""/>
        <p:cNvGrpSpPr/>
        <p:nvPr/>
      </p:nvGrpSpPr>
      <p:grpSpPr>
        <a:xfrm>
          <a:off x="0" y="0"/>
          <a:ext cx="0" cy="0"/>
          <a:chOff x="0" y="0"/>
          <a:chExt cx="0" cy="0"/>
        </a:xfrm>
      </p:grpSpPr>
      <p:grpSp>
        <p:nvGrpSpPr>
          <p:cNvPr id="4" name="Grupo 3"/>
          <p:cNvGrpSpPr/>
          <p:nvPr/>
        </p:nvGrpSpPr>
        <p:grpSpPr>
          <a:xfrm>
            <a:off x="5736601" y="5184916"/>
            <a:ext cx="12910798" cy="6598985"/>
            <a:chOff x="5736601" y="4331476"/>
            <a:chExt cx="12910798" cy="6598985"/>
          </a:xfrm>
        </p:grpSpPr>
        <p:grpSp>
          <p:nvGrpSpPr>
            <p:cNvPr id="362" name="Group 362"/>
            <p:cNvGrpSpPr/>
            <p:nvPr/>
          </p:nvGrpSpPr>
          <p:grpSpPr>
            <a:xfrm>
              <a:off x="5736601" y="4331476"/>
              <a:ext cx="12910798" cy="6598985"/>
              <a:chOff x="-1" y="1228436"/>
              <a:chExt cx="12910796" cy="6598984"/>
            </a:xfrm>
          </p:grpSpPr>
          <p:sp>
            <p:nvSpPr>
              <p:cNvPr id="354" name="Shape 354"/>
              <p:cNvSpPr/>
              <p:nvPr/>
            </p:nvSpPr>
            <p:spPr>
              <a:xfrm>
                <a:off x="1917106" y="1228436"/>
                <a:ext cx="9076586" cy="10060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5600" cap="all" spc="671">
                    <a:solidFill>
                      <a:srgbClr val="FFFFFF"/>
                    </a:solidFill>
                    <a:latin typeface="Didot"/>
                    <a:ea typeface="Didot"/>
                    <a:cs typeface="Didot"/>
                    <a:sym typeface="Didot"/>
                  </a:defRPr>
                </a:lvl1pPr>
              </a:lstStyle>
              <a:p>
                <a:r>
                  <a:rPr lang="es-MX" dirty="0" err="1" smtClean="0"/>
                  <a:t>Lettering</a:t>
                </a:r>
                <a:r>
                  <a:rPr lang="es-MX" dirty="0" smtClean="0"/>
                  <a:t> </a:t>
                </a:r>
                <a:r>
                  <a:rPr lang="es-MX" dirty="0" err="1" smtClean="0"/>
                  <a:t>life</a:t>
                </a:r>
                <a:r>
                  <a:rPr lang="es-MX" dirty="0" smtClean="0"/>
                  <a:t> </a:t>
                </a:r>
                <a:r>
                  <a:rPr lang="es-MX" dirty="0" err="1" smtClean="0"/>
                  <a:t>app</a:t>
                </a:r>
                <a:endParaRPr dirty="0"/>
              </a:p>
            </p:txBody>
          </p:sp>
          <p:sp>
            <p:nvSpPr>
              <p:cNvPr id="355" name="Shape 355"/>
              <p:cNvSpPr/>
              <p:nvPr/>
            </p:nvSpPr>
            <p:spPr>
              <a:xfrm flipH="1" flipV="1">
                <a:off x="-1" y="4276008"/>
                <a:ext cx="12910796" cy="1"/>
              </a:xfrm>
              <a:prstGeom prst="line">
                <a:avLst/>
              </a:prstGeom>
              <a:noFill/>
              <a:ln w="12700" cap="flat">
                <a:solidFill>
                  <a:srgbClr val="FFFFFF"/>
                </a:solidFill>
                <a:prstDash val="solid"/>
                <a:miter lim="400000"/>
              </a:ln>
              <a:effectLst/>
            </p:spPr>
            <p:txBody>
              <a:bodyPr wrap="square" lIns="71437" tIns="71437" rIns="71437" bIns="71437" numCol="1" anchor="ctr">
                <a:noAutofit/>
              </a:bodyPr>
              <a:lstStyle/>
              <a:p>
                <a:pPr>
                  <a:defRPr sz="3200"/>
                </a:pPr>
                <a:endParaRPr/>
              </a:p>
            </p:txBody>
          </p:sp>
          <p:sp>
            <p:nvSpPr>
              <p:cNvPr id="356" name="Shape 356"/>
              <p:cNvSpPr/>
              <p:nvPr/>
            </p:nvSpPr>
            <p:spPr>
              <a:xfrm>
                <a:off x="5943876" y="2502056"/>
                <a:ext cx="1023036" cy="72904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3800" spc="455">
                    <a:solidFill>
                      <a:srgbClr val="FFFFFF"/>
                    </a:solidFill>
                    <a:latin typeface="Didot"/>
                    <a:ea typeface="Didot"/>
                    <a:cs typeface="Didot"/>
                    <a:sym typeface="Didot"/>
                  </a:defRPr>
                </a:lvl1pPr>
              </a:lstStyle>
              <a:p>
                <a:r>
                  <a:rPr lang="es-MX" dirty="0" smtClean="0"/>
                  <a:t>por</a:t>
                </a:r>
                <a:endParaRPr dirty="0"/>
              </a:p>
            </p:txBody>
          </p:sp>
          <p:sp>
            <p:nvSpPr>
              <p:cNvPr id="360" name="Shape 360"/>
              <p:cNvSpPr/>
              <p:nvPr/>
            </p:nvSpPr>
            <p:spPr>
              <a:xfrm>
                <a:off x="748229" y="4648391"/>
                <a:ext cx="11414336" cy="174133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normAutofit/>
              </a:bodyPr>
              <a:lstStyle>
                <a:lvl1pPr>
                  <a:lnSpc>
                    <a:spcPct val="80000"/>
                  </a:lnSpc>
                  <a:defRPr sz="2800" spc="252">
                    <a:solidFill>
                      <a:srgbClr val="FFFFFF"/>
                    </a:solidFill>
                    <a:latin typeface="Devanagari MT"/>
                    <a:ea typeface="Devanagari MT"/>
                    <a:cs typeface="Devanagari MT"/>
                    <a:sym typeface="Devanagari MT"/>
                  </a:defRPr>
                </a:lvl1pPr>
              </a:lstStyle>
              <a:p>
                <a:r>
                  <a:rPr lang="es-MX" dirty="0" smtClean="0"/>
                  <a:t>App diseñada y desarrollada como parte del programa</a:t>
                </a:r>
              </a:p>
              <a:p>
                <a:endParaRPr lang="es-MX" dirty="0"/>
              </a:p>
              <a:p>
                <a:r>
                  <a:rPr lang="es-MX" dirty="0" smtClean="0"/>
                  <a:t> </a:t>
                </a:r>
                <a:r>
                  <a:rPr lang="es-MX" dirty="0" err="1" smtClean="0"/>
                  <a:t>BootCamp</a:t>
                </a:r>
                <a:r>
                  <a:rPr lang="es-MX" dirty="0" smtClean="0"/>
                  <a:t> </a:t>
                </a:r>
              </a:p>
              <a:p>
                <a:r>
                  <a:rPr lang="es-MX" dirty="0" smtClean="0"/>
                  <a:t>LABORATORIA 2018</a:t>
                </a:r>
                <a:endParaRPr dirty="0"/>
              </a:p>
            </p:txBody>
          </p:sp>
          <p:sp>
            <p:nvSpPr>
              <p:cNvPr id="361" name="Shape 361"/>
              <p:cNvSpPr/>
              <p:nvPr/>
            </p:nvSpPr>
            <p:spPr>
              <a:xfrm>
                <a:off x="4007095" y="6985631"/>
                <a:ext cx="4896601" cy="8417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normAutofit/>
              </a:bodyPr>
              <a:lstStyle>
                <a:lvl1pPr defTabSz="731162">
                  <a:lnSpc>
                    <a:spcPct val="80000"/>
                  </a:lnSpc>
                  <a:defRPr sz="3115" u="sng" spc="280">
                    <a:solidFill>
                      <a:srgbClr val="FFFFFF"/>
                    </a:solidFill>
                    <a:latin typeface="Devanagari MT"/>
                    <a:ea typeface="Devanagari MT"/>
                    <a:cs typeface="Devanagari MT"/>
                    <a:sym typeface="Devanagari MT"/>
                    <a:hlinkClick r:id="rId2"/>
                  </a:defRPr>
                </a:lvl1pPr>
              </a:lstStyle>
              <a:p>
                <a:pPr>
                  <a:defRPr u="none"/>
                </a:pPr>
                <a:endParaRPr u="sng" dirty="0">
                  <a:hlinkClick r:id="rId2"/>
                </a:endParaRPr>
              </a:p>
            </p:txBody>
          </p:sp>
        </p:grpSp>
        <p:sp>
          <p:nvSpPr>
            <p:cNvPr id="11" name="Shape 356"/>
            <p:cNvSpPr/>
            <p:nvPr/>
          </p:nvSpPr>
          <p:spPr>
            <a:xfrm>
              <a:off x="8025820" y="6416490"/>
              <a:ext cx="8196475" cy="72904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3800" spc="455">
                  <a:solidFill>
                    <a:srgbClr val="FFFFFF"/>
                  </a:solidFill>
                  <a:latin typeface="Didot"/>
                  <a:ea typeface="Didot"/>
                  <a:cs typeface="Didot"/>
                  <a:sym typeface="Didot"/>
                </a:defRPr>
              </a:lvl1pPr>
            </a:lstStyle>
            <a:p>
              <a:r>
                <a:rPr lang="es-MX" dirty="0" smtClean="0"/>
                <a:t>Karla Serna &amp; </a:t>
              </a:r>
              <a:r>
                <a:rPr lang="es-MX" dirty="0" err="1" smtClean="0"/>
                <a:t>Elzbeth</a:t>
              </a:r>
              <a:r>
                <a:rPr lang="es-MX" dirty="0" smtClean="0"/>
                <a:t> Blanco</a:t>
              </a:r>
              <a:endParaRPr dirty="0"/>
            </a:p>
          </p:txBody>
        </p:sp>
      </p:grpSp>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0381" y="589174"/>
            <a:ext cx="5983231" cy="39998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prism dir="r"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hape 57"/>
          <p:cNvSpPr/>
          <p:nvPr/>
        </p:nvSpPr>
        <p:spPr>
          <a:xfrm>
            <a:off x="-1131138" y="-80679"/>
            <a:ext cx="10101955" cy="13877358"/>
          </a:xfrm>
          <a:prstGeom prst="rect">
            <a:avLst/>
          </a:prstGeom>
          <a:solidFill>
            <a:schemeClr val="tx1">
              <a:lumMod val="65000"/>
              <a:lumOff val="35000"/>
            </a:schemeClr>
          </a:solidFill>
          <a:ln w="12700">
            <a:miter lim="400000"/>
          </a:ln>
          <a:effectLst>
            <a:outerShdw blurRad="177800" dist="25400" dir="1120549" rotWithShape="0">
              <a:srgbClr val="000000">
                <a:alpha val="18422"/>
              </a:srgbClr>
            </a:outerShdw>
          </a:effectLst>
        </p:spPr>
        <p:txBody>
          <a:bodyPr lIns="71437" tIns="71437" rIns="71437" bIns="71437" anchor="ctr"/>
          <a:lstStyle/>
          <a:p>
            <a:pPr>
              <a:defRPr sz="3200">
                <a:solidFill>
                  <a:srgbClr val="FFFFFF"/>
                </a:solidFill>
              </a:defRPr>
            </a:pPr>
            <a:endParaRPr/>
          </a:p>
        </p:txBody>
      </p:sp>
      <p:sp>
        <p:nvSpPr>
          <p:cNvPr id="58" name="Shape 58"/>
          <p:cNvSpPr/>
          <p:nvPr/>
        </p:nvSpPr>
        <p:spPr>
          <a:xfrm>
            <a:off x="5697234" y="3145671"/>
            <a:ext cx="2688635" cy="792481"/>
          </a:xfrm>
          <a:prstGeom prst="rect">
            <a:avLst/>
          </a:prstGeom>
          <a:ln w="12700">
            <a:miter lim="400000"/>
          </a:ln>
          <a:extLst>
            <a:ext uri="{C572A759-6A51-4108-AA02-DFA0A04FC94B}">
              <ma14:wrappingTextBoxFlag xmlns:ma14="http://schemas.microsoft.com/office/mac/drawingml/2011/main" xmlns="" val="1"/>
            </a:ext>
          </a:extLst>
        </p:spPr>
        <p:txBody>
          <a:bodyPr tIns="91439" bIns="91439" anchor="ctr">
            <a:spAutoFit/>
          </a:bodyPr>
          <a:lstStyle>
            <a:lvl1pPr algn="r" defTabSz="1828707">
              <a:defRPr sz="4000">
                <a:solidFill>
                  <a:srgbClr val="FFFFFF"/>
                </a:solidFill>
                <a:latin typeface="Bodoni SvtyTwo ITC TT-Bold"/>
                <a:ea typeface="Bodoni SvtyTwo ITC TT-Bold"/>
                <a:cs typeface="Bodoni SvtyTwo ITC TT-Bold"/>
                <a:sym typeface="Bodoni SvtyTwo ITC TT-Bold"/>
              </a:defRPr>
            </a:lvl1pPr>
          </a:lstStyle>
          <a:p>
            <a:r>
              <a:rPr b="1" dirty="0">
                <a:latin typeface="Arial" panose="020B0604020202020204" pitchFamily="34" charset="0"/>
                <a:cs typeface="Arial" panose="020B0604020202020204" pitchFamily="34" charset="0"/>
              </a:rPr>
              <a:t>01</a:t>
            </a:r>
          </a:p>
        </p:txBody>
      </p:sp>
      <p:sp>
        <p:nvSpPr>
          <p:cNvPr id="59" name="Shape 59"/>
          <p:cNvSpPr/>
          <p:nvPr/>
        </p:nvSpPr>
        <p:spPr>
          <a:xfrm>
            <a:off x="5697234" y="4093125"/>
            <a:ext cx="2688635" cy="792481"/>
          </a:xfrm>
          <a:prstGeom prst="rect">
            <a:avLst/>
          </a:prstGeom>
          <a:ln w="12700">
            <a:miter lim="400000"/>
          </a:ln>
          <a:extLst>
            <a:ext uri="{C572A759-6A51-4108-AA02-DFA0A04FC94B}">
              <ma14:wrappingTextBoxFlag xmlns:ma14="http://schemas.microsoft.com/office/mac/drawingml/2011/main" xmlns="" val="1"/>
            </a:ext>
          </a:extLst>
        </p:spPr>
        <p:txBody>
          <a:bodyPr tIns="91439" bIns="91439" anchor="ctr">
            <a:spAutoFit/>
          </a:bodyPr>
          <a:lstStyle>
            <a:lvl1pPr algn="r" defTabSz="1828707">
              <a:defRPr sz="4000">
                <a:solidFill>
                  <a:srgbClr val="FFFFFF"/>
                </a:solidFill>
                <a:latin typeface="Bodoni SvtyTwo ITC TT-Bold"/>
                <a:ea typeface="Bodoni SvtyTwo ITC TT-Bold"/>
                <a:cs typeface="Bodoni SvtyTwo ITC TT-Bold"/>
                <a:sym typeface="Bodoni SvtyTwo ITC TT-Bold"/>
              </a:defRPr>
            </a:lvl1pPr>
          </a:lstStyle>
          <a:p>
            <a:r>
              <a:rPr b="1" dirty="0">
                <a:latin typeface="Arial" panose="020B0604020202020204" pitchFamily="34" charset="0"/>
                <a:cs typeface="Arial" panose="020B0604020202020204" pitchFamily="34" charset="0"/>
              </a:rPr>
              <a:t>02</a:t>
            </a:r>
          </a:p>
        </p:txBody>
      </p:sp>
      <p:sp>
        <p:nvSpPr>
          <p:cNvPr id="60" name="Shape 60"/>
          <p:cNvSpPr/>
          <p:nvPr/>
        </p:nvSpPr>
        <p:spPr>
          <a:xfrm>
            <a:off x="5697234" y="5040579"/>
            <a:ext cx="2688635" cy="792481"/>
          </a:xfrm>
          <a:prstGeom prst="rect">
            <a:avLst/>
          </a:prstGeom>
          <a:ln w="12700">
            <a:miter lim="400000"/>
          </a:ln>
          <a:extLst>
            <a:ext uri="{C572A759-6A51-4108-AA02-DFA0A04FC94B}">
              <ma14:wrappingTextBoxFlag xmlns:ma14="http://schemas.microsoft.com/office/mac/drawingml/2011/main" xmlns="" val="1"/>
            </a:ext>
          </a:extLst>
        </p:spPr>
        <p:txBody>
          <a:bodyPr tIns="91439" bIns="91439" anchor="ctr">
            <a:spAutoFit/>
          </a:bodyPr>
          <a:lstStyle>
            <a:lvl1pPr algn="r" defTabSz="1828707">
              <a:defRPr sz="4000">
                <a:solidFill>
                  <a:srgbClr val="FFFFFF"/>
                </a:solidFill>
                <a:latin typeface="Bodoni SvtyTwo ITC TT-Bold"/>
                <a:ea typeface="Bodoni SvtyTwo ITC TT-Bold"/>
                <a:cs typeface="Bodoni SvtyTwo ITC TT-Bold"/>
                <a:sym typeface="Bodoni SvtyTwo ITC TT-Bold"/>
              </a:defRPr>
            </a:lvl1pPr>
          </a:lstStyle>
          <a:p>
            <a:r>
              <a:rPr b="1" dirty="0">
                <a:latin typeface="Arial" panose="020B0604020202020204" pitchFamily="34" charset="0"/>
                <a:cs typeface="Arial" panose="020B0604020202020204" pitchFamily="34" charset="0"/>
              </a:rPr>
              <a:t>03</a:t>
            </a:r>
          </a:p>
        </p:txBody>
      </p:sp>
      <p:sp>
        <p:nvSpPr>
          <p:cNvPr id="61" name="Shape 61"/>
          <p:cNvSpPr/>
          <p:nvPr/>
        </p:nvSpPr>
        <p:spPr>
          <a:xfrm>
            <a:off x="5697234" y="5988033"/>
            <a:ext cx="2688635" cy="792481"/>
          </a:xfrm>
          <a:prstGeom prst="rect">
            <a:avLst/>
          </a:prstGeom>
          <a:ln w="12700">
            <a:miter lim="400000"/>
          </a:ln>
          <a:extLst>
            <a:ext uri="{C572A759-6A51-4108-AA02-DFA0A04FC94B}">
              <ma14:wrappingTextBoxFlag xmlns:ma14="http://schemas.microsoft.com/office/mac/drawingml/2011/main" xmlns="" val="1"/>
            </a:ext>
          </a:extLst>
        </p:spPr>
        <p:txBody>
          <a:bodyPr tIns="91439" bIns="91439" anchor="ctr">
            <a:spAutoFit/>
          </a:bodyPr>
          <a:lstStyle>
            <a:lvl1pPr algn="r" defTabSz="1828707">
              <a:defRPr sz="4000">
                <a:solidFill>
                  <a:srgbClr val="FFFFFF"/>
                </a:solidFill>
                <a:latin typeface="Bodoni SvtyTwo ITC TT-Bold"/>
                <a:ea typeface="Bodoni SvtyTwo ITC TT-Bold"/>
                <a:cs typeface="Bodoni SvtyTwo ITC TT-Bold"/>
                <a:sym typeface="Bodoni SvtyTwo ITC TT-Bold"/>
              </a:defRPr>
            </a:lvl1pPr>
          </a:lstStyle>
          <a:p>
            <a:r>
              <a:rPr b="1" dirty="0">
                <a:latin typeface="Arial" panose="020B0604020202020204" pitchFamily="34" charset="0"/>
                <a:cs typeface="Arial" panose="020B0604020202020204" pitchFamily="34" charset="0"/>
              </a:rPr>
              <a:t>04</a:t>
            </a:r>
          </a:p>
        </p:txBody>
      </p:sp>
      <p:sp>
        <p:nvSpPr>
          <p:cNvPr id="62" name="Shape 62"/>
          <p:cNvSpPr/>
          <p:nvPr/>
        </p:nvSpPr>
        <p:spPr>
          <a:xfrm>
            <a:off x="5697234" y="6935486"/>
            <a:ext cx="2688635" cy="792481"/>
          </a:xfrm>
          <a:prstGeom prst="rect">
            <a:avLst/>
          </a:prstGeom>
          <a:ln w="12700">
            <a:miter lim="400000"/>
          </a:ln>
          <a:extLst>
            <a:ext uri="{C572A759-6A51-4108-AA02-DFA0A04FC94B}">
              <ma14:wrappingTextBoxFlag xmlns:ma14="http://schemas.microsoft.com/office/mac/drawingml/2011/main" xmlns="" val="1"/>
            </a:ext>
          </a:extLst>
        </p:spPr>
        <p:txBody>
          <a:bodyPr tIns="91439" bIns="91439" anchor="ctr">
            <a:spAutoFit/>
          </a:bodyPr>
          <a:lstStyle>
            <a:lvl1pPr algn="r" defTabSz="1828707">
              <a:defRPr sz="4000">
                <a:solidFill>
                  <a:srgbClr val="FFFFFF"/>
                </a:solidFill>
                <a:latin typeface="Bodoni SvtyTwo ITC TT-Bold"/>
                <a:ea typeface="Bodoni SvtyTwo ITC TT-Bold"/>
                <a:cs typeface="Bodoni SvtyTwo ITC TT-Bold"/>
                <a:sym typeface="Bodoni SvtyTwo ITC TT-Bold"/>
              </a:defRPr>
            </a:lvl1pPr>
          </a:lstStyle>
          <a:p>
            <a:r>
              <a:rPr b="1" dirty="0">
                <a:latin typeface="Arial" panose="020B0604020202020204" pitchFamily="34" charset="0"/>
                <a:cs typeface="Arial" panose="020B0604020202020204" pitchFamily="34" charset="0"/>
              </a:rPr>
              <a:t>05</a:t>
            </a:r>
          </a:p>
        </p:txBody>
      </p:sp>
      <p:sp>
        <p:nvSpPr>
          <p:cNvPr id="63" name="Shape 63"/>
          <p:cNvSpPr/>
          <p:nvPr/>
        </p:nvSpPr>
        <p:spPr>
          <a:xfrm>
            <a:off x="5697234" y="7882940"/>
            <a:ext cx="2688635" cy="792481"/>
          </a:xfrm>
          <a:prstGeom prst="rect">
            <a:avLst/>
          </a:prstGeom>
          <a:ln w="12700">
            <a:miter lim="400000"/>
          </a:ln>
          <a:extLst>
            <a:ext uri="{C572A759-6A51-4108-AA02-DFA0A04FC94B}">
              <ma14:wrappingTextBoxFlag xmlns:ma14="http://schemas.microsoft.com/office/mac/drawingml/2011/main" xmlns="" val="1"/>
            </a:ext>
          </a:extLst>
        </p:spPr>
        <p:txBody>
          <a:bodyPr tIns="91439" bIns="91439" anchor="ctr">
            <a:spAutoFit/>
          </a:bodyPr>
          <a:lstStyle>
            <a:lvl1pPr algn="r" defTabSz="1828707">
              <a:defRPr sz="4000">
                <a:solidFill>
                  <a:srgbClr val="FFFFFF"/>
                </a:solidFill>
                <a:latin typeface="Bodoni SvtyTwo ITC TT-Bold"/>
                <a:ea typeface="Bodoni SvtyTwo ITC TT-Bold"/>
                <a:cs typeface="Bodoni SvtyTwo ITC TT-Bold"/>
                <a:sym typeface="Bodoni SvtyTwo ITC TT-Bold"/>
              </a:defRPr>
            </a:lvl1pPr>
          </a:lstStyle>
          <a:p>
            <a:r>
              <a:rPr b="1" dirty="0">
                <a:latin typeface="Arial" panose="020B0604020202020204" pitchFamily="34" charset="0"/>
                <a:cs typeface="Arial" panose="020B0604020202020204" pitchFamily="34" charset="0"/>
              </a:rPr>
              <a:t>06</a:t>
            </a:r>
          </a:p>
        </p:txBody>
      </p:sp>
      <p:grpSp>
        <p:nvGrpSpPr>
          <p:cNvPr id="73" name="Group 73"/>
          <p:cNvGrpSpPr/>
          <p:nvPr/>
        </p:nvGrpSpPr>
        <p:grpSpPr>
          <a:xfrm>
            <a:off x="6717646" y="3119601"/>
            <a:ext cx="12385378" cy="5736864"/>
            <a:chOff x="0" y="0"/>
            <a:chExt cx="12385376" cy="5694719"/>
          </a:xfrm>
        </p:grpSpPr>
        <p:sp>
          <p:nvSpPr>
            <p:cNvPr id="66" name="Shape 66"/>
            <p:cNvSpPr/>
            <p:nvPr/>
          </p:nvSpPr>
          <p:spPr>
            <a:xfrm>
              <a:off x="-1" y="-1"/>
              <a:ext cx="12385378" cy="1"/>
            </a:xfrm>
            <a:prstGeom prst="line">
              <a:avLst/>
            </a:prstGeom>
            <a:noFill/>
            <a:ln w="38100" cap="flat">
              <a:solidFill>
                <a:srgbClr val="A6A6A6">
                  <a:alpha val="36000"/>
                </a:srgbClr>
              </a:solidFill>
              <a:prstDash val="sysDot"/>
              <a:round/>
            </a:ln>
            <a:effectLst/>
          </p:spPr>
          <p:txBody>
            <a:bodyPr wrap="square" lIns="91439" tIns="91439" rIns="91439" bIns="91439" numCol="1" anchor="t">
              <a:noAutofit/>
            </a:bodyPr>
            <a:lstStyle/>
            <a:p>
              <a:pPr algn="l" defTabSz="1828707">
                <a:defRPr sz="3600">
                  <a:latin typeface="Calibri"/>
                  <a:ea typeface="Calibri"/>
                  <a:cs typeface="Calibri"/>
                  <a:sym typeface="Calibri"/>
                </a:defRPr>
              </a:pPr>
              <a:endParaRPr>
                <a:latin typeface="Arial" panose="020B0604020202020204" pitchFamily="34" charset="0"/>
                <a:cs typeface="Arial" panose="020B0604020202020204" pitchFamily="34" charset="0"/>
              </a:endParaRPr>
            </a:p>
          </p:txBody>
        </p:sp>
        <p:sp>
          <p:nvSpPr>
            <p:cNvPr id="67" name="Shape 67"/>
            <p:cNvSpPr/>
            <p:nvPr/>
          </p:nvSpPr>
          <p:spPr>
            <a:xfrm>
              <a:off x="-1" y="949119"/>
              <a:ext cx="12385378" cy="1"/>
            </a:xfrm>
            <a:prstGeom prst="line">
              <a:avLst/>
            </a:prstGeom>
            <a:noFill/>
            <a:ln w="38100" cap="flat">
              <a:solidFill>
                <a:srgbClr val="A6A6A6">
                  <a:alpha val="36000"/>
                </a:srgbClr>
              </a:solidFill>
              <a:prstDash val="sysDot"/>
              <a:round/>
            </a:ln>
            <a:effectLst/>
          </p:spPr>
          <p:txBody>
            <a:bodyPr wrap="square" lIns="91439" tIns="91439" rIns="91439" bIns="91439" numCol="1" anchor="t">
              <a:noAutofit/>
            </a:bodyPr>
            <a:lstStyle/>
            <a:p>
              <a:pPr algn="l" defTabSz="1828707">
                <a:defRPr sz="3600">
                  <a:latin typeface="Calibri"/>
                  <a:ea typeface="Calibri"/>
                  <a:cs typeface="Calibri"/>
                  <a:sym typeface="Calibri"/>
                </a:defRPr>
              </a:pPr>
              <a:endParaRPr>
                <a:latin typeface="Arial" panose="020B0604020202020204" pitchFamily="34" charset="0"/>
                <a:cs typeface="Arial" panose="020B0604020202020204" pitchFamily="34" charset="0"/>
              </a:endParaRPr>
            </a:p>
          </p:txBody>
        </p:sp>
        <p:sp>
          <p:nvSpPr>
            <p:cNvPr id="68" name="Shape 68"/>
            <p:cNvSpPr/>
            <p:nvPr/>
          </p:nvSpPr>
          <p:spPr>
            <a:xfrm>
              <a:off x="-1" y="1898239"/>
              <a:ext cx="12385378" cy="1"/>
            </a:xfrm>
            <a:prstGeom prst="line">
              <a:avLst/>
            </a:prstGeom>
            <a:noFill/>
            <a:ln w="38100" cap="flat">
              <a:solidFill>
                <a:srgbClr val="A6A6A6">
                  <a:alpha val="36000"/>
                </a:srgbClr>
              </a:solidFill>
              <a:prstDash val="sysDot"/>
              <a:round/>
            </a:ln>
            <a:effectLst/>
          </p:spPr>
          <p:txBody>
            <a:bodyPr wrap="square" lIns="91439" tIns="91439" rIns="91439" bIns="91439" numCol="1" anchor="t">
              <a:noAutofit/>
            </a:bodyPr>
            <a:lstStyle/>
            <a:p>
              <a:pPr algn="l" defTabSz="1828707">
                <a:defRPr sz="3600">
                  <a:latin typeface="Calibri"/>
                  <a:ea typeface="Calibri"/>
                  <a:cs typeface="Calibri"/>
                  <a:sym typeface="Calibri"/>
                </a:defRPr>
              </a:pPr>
              <a:endParaRPr>
                <a:latin typeface="Arial" panose="020B0604020202020204" pitchFamily="34" charset="0"/>
                <a:cs typeface="Arial" panose="020B0604020202020204" pitchFamily="34" charset="0"/>
              </a:endParaRPr>
            </a:p>
          </p:txBody>
        </p:sp>
        <p:sp>
          <p:nvSpPr>
            <p:cNvPr id="69" name="Shape 69"/>
            <p:cNvSpPr/>
            <p:nvPr/>
          </p:nvSpPr>
          <p:spPr>
            <a:xfrm>
              <a:off x="-1" y="2847359"/>
              <a:ext cx="12385378" cy="1"/>
            </a:xfrm>
            <a:prstGeom prst="line">
              <a:avLst/>
            </a:prstGeom>
            <a:noFill/>
            <a:ln w="38100" cap="flat">
              <a:solidFill>
                <a:srgbClr val="A6A6A6">
                  <a:alpha val="36000"/>
                </a:srgbClr>
              </a:solidFill>
              <a:prstDash val="sysDot"/>
              <a:round/>
            </a:ln>
            <a:effectLst/>
          </p:spPr>
          <p:txBody>
            <a:bodyPr wrap="square" lIns="91439" tIns="91439" rIns="91439" bIns="91439" numCol="1" anchor="t">
              <a:noAutofit/>
            </a:bodyPr>
            <a:lstStyle/>
            <a:p>
              <a:pPr algn="l" defTabSz="1828707">
                <a:defRPr sz="3600">
                  <a:latin typeface="Calibri"/>
                  <a:ea typeface="Calibri"/>
                  <a:cs typeface="Calibri"/>
                  <a:sym typeface="Calibri"/>
                </a:defRPr>
              </a:pPr>
              <a:endParaRPr>
                <a:latin typeface="Arial" panose="020B0604020202020204" pitchFamily="34" charset="0"/>
                <a:cs typeface="Arial" panose="020B0604020202020204" pitchFamily="34" charset="0"/>
              </a:endParaRPr>
            </a:p>
          </p:txBody>
        </p:sp>
        <p:sp>
          <p:nvSpPr>
            <p:cNvPr id="70" name="Shape 70"/>
            <p:cNvSpPr/>
            <p:nvPr/>
          </p:nvSpPr>
          <p:spPr>
            <a:xfrm>
              <a:off x="-1" y="3796479"/>
              <a:ext cx="12385378" cy="1"/>
            </a:xfrm>
            <a:prstGeom prst="line">
              <a:avLst/>
            </a:prstGeom>
            <a:noFill/>
            <a:ln w="38100" cap="flat">
              <a:solidFill>
                <a:srgbClr val="A6A6A6">
                  <a:alpha val="36000"/>
                </a:srgbClr>
              </a:solidFill>
              <a:prstDash val="sysDot"/>
              <a:round/>
            </a:ln>
            <a:effectLst/>
          </p:spPr>
          <p:txBody>
            <a:bodyPr wrap="square" lIns="91439" tIns="91439" rIns="91439" bIns="91439" numCol="1" anchor="t">
              <a:noAutofit/>
            </a:bodyPr>
            <a:lstStyle/>
            <a:p>
              <a:pPr algn="l" defTabSz="1828707">
                <a:defRPr sz="3600">
                  <a:latin typeface="Calibri"/>
                  <a:ea typeface="Calibri"/>
                  <a:cs typeface="Calibri"/>
                  <a:sym typeface="Calibri"/>
                </a:defRPr>
              </a:pPr>
              <a:endParaRPr>
                <a:latin typeface="Arial" panose="020B0604020202020204" pitchFamily="34" charset="0"/>
                <a:cs typeface="Arial" panose="020B0604020202020204" pitchFamily="34" charset="0"/>
              </a:endParaRPr>
            </a:p>
          </p:txBody>
        </p:sp>
        <p:sp>
          <p:nvSpPr>
            <p:cNvPr id="71" name="Shape 71"/>
            <p:cNvSpPr/>
            <p:nvPr/>
          </p:nvSpPr>
          <p:spPr>
            <a:xfrm>
              <a:off x="-1" y="4745599"/>
              <a:ext cx="12385378" cy="1"/>
            </a:xfrm>
            <a:prstGeom prst="line">
              <a:avLst/>
            </a:prstGeom>
            <a:noFill/>
            <a:ln w="38100" cap="flat">
              <a:solidFill>
                <a:srgbClr val="A6A6A6">
                  <a:alpha val="36000"/>
                </a:srgbClr>
              </a:solidFill>
              <a:prstDash val="sysDot"/>
              <a:round/>
            </a:ln>
            <a:effectLst/>
          </p:spPr>
          <p:txBody>
            <a:bodyPr wrap="square" lIns="91439" tIns="91439" rIns="91439" bIns="91439" numCol="1" anchor="t">
              <a:noAutofit/>
            </a:bodyPr>
            <a:lstStyle/>
            <a:p>
              <a:pPr algn="l" defTabSz="1828707">
                <a:defRPr sz="3600">
                  <a:latin typeface="Calibri"/>
                  <a:ea typeface="Calibri"/>
                  <a:cs typeface="Calibri"/>
                  <a:sym typeface="Calibri"/>
                </a:defRPr>
              </a:pPr>
              <a:endParaRPr>
                <a:latin typeface="Arial" panose="020B0604020202020204" pitchFamily="34" charset="0"/>
                <a:cs typeface="Arial" panose="020B0604020202020204" pitchFamily="34" charset="0"/>
              </a:endParaRPr>
            </a:p>
          </p:txBody>
        </p:sp>
        <p:sp>
          <p:nvSpPr>
            <p:cNvPr id="72" name="Shape 72"/>
            <p:cNvSpPr/>
            <p:nvPr/>
          </p:nvSpPr>
          <p:spPr>
            <a:xfrm>
              <a:off x="-1" y="5694719"/>
              <a:ext cx="12385378" cy="1"/>
            </a:xfrm>
            <a:prstGeom prst="line">
              <a:avLst/>
            </a:prstGeom>
            <a:noFill/>
            <a:ln w="38100" cap="flat">
              <a:solidFill>
                <a:srgbClr val="A6A6A6">
                  <a:alpha val="36000"/>
                </a:srgbClr>
              </a:solidFill>
              <a:prstDash val="sysDot"/>
              <a:round/>
            </a:ln>
            <a:effectLst/>
          </p:spPr>
          <p:txBody>
            <a:bodyPr wrap="square" lIns="91439" tIns="91439" rIns="91439" bIns="91439" numCol="1" anchor="t">
              <a:noAutofit/>
            </a:bodyPr>
            <a:lstStyle/>
            <a:p>
              <a:pPr algn="l" defTabSz="1828707">
                <a:defRPr sz="3600">
                  <a:latin typeface="Calibri"/>
                  <a:ea typeface="Calibri"/>
                  <a:cs typeface="Calibri"/>
                  <a:sym typeface="Calibri"/>
                </a:defRPr>
              </a:pPr>
              <a:endParaRPr>
                <a:latin typeface="Arial" panose="020B0604020202020204" pitchFamily="34" charset="0"/>
                <a:cs typeface="Arial" panose="020B0604020202020204" pitchFamily="34" charset="0"/>
              </a:endParaRPr>
            </a:p>
          </p:txBody>
        </p:sp>
      </p:grpSp>
      <p:sp>
        <p:nvSpPr>
          <p:cNvPr id="74" name="Shape 74"/>
          <p:cNvSpPr/>
          <p:nvPr/>
        </p:nvSpPr>
        <p:spPr>
          <a:xfrm>
            <a:off x="9730327" y="3233936"/>
            <a:ext cx="13825537" cy="6096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defTabSz="1828707">
              <a:defRPr sz="4000">
                <a:solidFill>
                  <a:srgbClr val="C597A2"/>
                </a:solidFill>
                <a:latin typeface="Bodoni SvtyTwo ITC TT-Book"/>
                <a:ea typeface="Bodoni SvtyTwo ITC TT-Book"/>
                <a:cs typeface="Bodoni SvtyTwo ITC TT-Book"/>
                <a:sym typeface="Bodoni SvtyTwo ITC TT-Book"/>
              </a:defRPr>
            </a:lvl1pPr>
          </a:lstStyle>
          <a:p>
            <a:r>
              <a:rPr lang="es-MX" dirty="0" smtClean="0">
                <a:solidFill>
                  <a:srgbClr val="79BEC5"/>
                </a:solidFill>
                <a:latin typeface="Arial" panose="020B0604020202020204" pitchFamily="34" charset="0"/>
                <a:cs typeface="Arial" panose="020B0604020202020204" pitchFamily="34" charset="0"/>
              </a:rPr>
              <a:t>Introducción</a:t>
            </a:r>
            <a:endParaRPr dirty="0">
              <a:solidFill>
                <a:srgbClr val="79BEC5"/>
              </a:solidFill>
              <a:latin typeface="Arial" panose="020B0604020202020204" pitchFamily="34" charset="0"/>
              <a:cs typeface="Arial" panose="020B0604020202020204" pitchFamily="34" charset="0"/>
            </a:endParaRPr>
          </a:p>
        </p:txBody>
      </p:sp>
      <p:sp>
        <p:nvSpPr>
          <p:cNvPr id="75" name="Shape 75"/>
          <p:cNvSpPr/>
          <p:nvPr/>
        </p:nvSpPr>
        <p:spPr>
          <a:xfrm>
            <a:off x="9730327" y="4176726"/>
            <a:ext cx="13825537" cy="6096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defTabSz="1828707">
              <a:defRPr sz="4000">
                <a:solidFill>
                  <a:srgbClr val="C597A2"/>
                </a:solidFill>
                <a:latin typeface="Bodoni SvtyTwo ITC TT-Book"/>
                <a:ea typeface="Bodoni SvtyTwo ITC TT-Book"/>
                <a:cs typeface="Bodoni SvtyTwo ITC TT-Book"/>
                <a:sym typeface="Bodoni SvtyTwo ITC TT-Book"/>
              </a:defRPr>
            </a:lvl1pPr>
          </a:lstStyle>
          <a:p>
            <a:r>
              <a:rPr lang="es-MX" dirty="0" smtClean="0">
                <a:solidFill>
                  <a:srgbClr val="79BEC5"/>
                </a:solidFill>
                <a:latin typeface="Arial" panose="020B0604020202020204" pitchFamily="34" charset="0"/>
                <a:cs typeface="Arial" panose="020B0604020202020204" pitchFamily="34" charset="0"/>
              </a:rPr>
              <a:t>Usuarios</a:t>
            </a:r>
            <a:endParaRPr dirty="0">
              <a:solidFill>
                <a:srgbClr val="79BEC5"/>
              </a:solidFill>
              <a:latin typeface="Arial" panose="020B0604020202020204" pitchFamily="34" charset="0"/>
              <a:cs typeface="Arial" panose="020B0604020202020204" pitchFamily="34" charset="0"/>
            </a:endParaRPr>
          </a:p>
        </p:txBody>
      </p:sp>
      <p:sp>
        <p:nvSpPr>
          <p:cNvPr id="76" name="Shape 76"/>
          <p:cNvSpPr/>
          <p:nvPr/>
        </p:nvSpPr>
        <p:spPr>
          <a:xfrm>
            <a:off x="9730327" y="5119516"/>
            <a:ext cx="13825537" cy="6096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defTabSz="1828707">
              <a:defRPr sz="4000">
                <a:solidFill>
                  <a:srgbClr val="C597A2"/>
                </a:solidFill>
                <a:latin typeface="Bodoni SvtyTwo ITC TT-Book"/>
                <a:ea typeface="Bodoni SvtyTwo ITC TT-Book"/>
                <a:cs typeface="Bodoni SvtyTwo ITC TT-Book"/>
                <a:sym typeface="Bodoni SvtyTwo ITC TT-Book"/>
              </a:defRPr>
            </a:lvl1pPr>
          </a:lstStyle>
          <a:p>
            <a:r>
              <a:rPr lang="es-MX" dirty="0" smtClean="0">
                <a:solidFill>
                  <a:srgbClr val="79BEC5"/>
                </a:solidFill>
                <a:latin typeface="Arial" panose="020B0604020202020204" pitchFamily="34" charset="0"/>
                <a:cs typeface="Arial" panose="020B0604020202020204" pitchFamily="34" charset="0"/>
              </a:rPr>
              <a:t>Objetivos</a:t>
            </a:r>
            <a:endParaRPr dirty="0">
              <a:solidFill>
                <a:srgbClr val="79BEC5"/>
              </a:solidFill>
              <a:latin typeface="Arial" panose="020B0604020202020204" pitchFamily="34" charset="0"/>
              <a:cs typeface="Arial" panose="020B0604020202020204" pitchFamily="34" charset="0"/>
            </a:endParaRPr>
          </a:p>
        </p:txBody>
      </p:sp>
      <p:sp>
        <p:nvSpPr>
          <p:cNvPr id="77" name="Shape 77"/>
          <p:cNvSpPr/>
          <p:nvPr/>
        </p:nvSpPr>
        <p:spPr>
          <a:xfrm>
            <a:off x="9730327" y="6067750"/>
            <a:ext cx="13825537" cy="6096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defTabSz="1828707">
              <a:defRPr sz="4000">
                <a:solidFill>
                  <a:srgbClr val="C597A2"/>
                </a:solidFill>
                <a:latin typeface="Bodoni SvtyTwo ITC TT-Book"/>
                <a:ea typeface="Bodoni SvtyTwo ITC TT-Book"/>
                <a:cs typeface="Bodoni SvtyTwo ITC TT-Book"/>
                <a:sym typeface="Bodoni SvtyTwo ITC TT-Book"/>
              </a:defRPr>
            </a:lvl1pPr>
          </a:lstStyle>
          <a:p>
            <a:r>
              <a:rPr lang="es-MX" dirty="0" smtClean="0">
                <a:solidFill>
                  <a:srgbClr val="79BEC5"/>
                </a:solidFill>
                <a:latin typeface="Arial" panose="020B0604020202020204" pitchFamily="34" charset="0"/>
                <a:cs typeface="Arial" panose="020B0604020202020204" pitchFamily="34" charset="0"/>
              </a:rPr>
              <a:t>Proceso</a:t>
            </a:r>
            <a:endParaRPr dirty="0">
              <a:solidFill>
                <a:srgbClr val="79BEC5"/>
              </a:solidFill>
              <a:latin typeface="Arial" panose="020B0604020202020204" pitchFamily="34" charset="0"/>
              <a:cs typeface="Arial" panose="020B0604020202020204" pitchFamily="34" charset="0"/>
            </a:endParaRPr>
          </a:p>
        </p:txBody>
      </p:sp>
      <p:sp>
        <p:nvSpPr>
          <p:cNvPr id="78" name="Shape 78"/>
          <p:cNvSpPr/>
          <p:nvPr/>
        </p:nvSpPr>
        <p:spPr>
          <a:xfrm>
            <a:off x="9730327" y="7021419"/>
            <a:ext cx="13825537" cy="6096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defTabSz="1828707">
              <a:defRPr sz="4000">
                <a:solidFill>
                  <a:srgbClr val="C597A2"/>
                </a:solidFill>
                <a:latin typeface="Bodoni SvtyTwo ITC TT-Book"/>
                <a:ea typeface="Bodoni SvtyTwo ITC TT-Book"/>
                <a:cs typeface="Bodoni SvtyTwo ITC TT-Book"/>
                <a:sym typeface="Bodoni SvtyTwo ITC TT-Book"/>
              </a:defRPr>
            </a:lvl1pPr>
          </a:lstStyle>
          <a:p>
            <a:r>
              <a:rPr lang="es-MX" dirty="0" smtClean="0">
                <a:solidFill>
                  <a:srgbClr val="79BEC5"/>
                </a:solidFill>
                <a:latin typeface="Arial" panose="020B0604020202020204" pitchFamily="34" charset="0"/>
                <a:cs typeface="Arial" panose="020B0604020202020204" pitchFamily="34" charset="0"/>
              </a:rPr>
              <a:t>Posibilidades</a:t>
            </a:r>
            <a:endParaRPr dirty="0">
              <a:solidFill>
                <a:srgbClr val="79BEC5"/>
              </a:solidFill>
              <a:latin typeface="Arial" panose="020B0604020202020204" pitchFamily="34" charset="0"/>
              <a:cs typeface="Arial" panose="020B0604020202020204" pitchFamily="34" charset="0"/>
            </a:endParaRPr>
          </a:p>
        </p:txBody>
      </p:sp>
      <p:sp>
        <p:nvSpPr>
          <p:cNvPr id="79" name="Shape 79"/>
          <p:cNvSpPr/>
          <p:nvPr/>
        </p:nvSpPr>
        <p:spPr>
          <a:xfrm>
            <a:off x="9730327" y="7975089"/>
            <a:ext cx="13825537" cy="6096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defTabSz="1828707">
              <a:defRPr sz="4000">
                <a:solidFill>
                  <a:srgbClr val="C597A2"/>
                </a:solidFill>
                <a:latin typeface="Bodoni SvtyTwo ITC TT-Book"/>
                <a:ea typeface="Bodoni SvtyTwo ITC TT-Book"/>
                <a:cs typeface="Bodoni SvtyTwo ITC TT-Book"/>
                <a:sym typeface="Bodoni SvtyTwo ITC TT-Book"/>
              </a:defRPr>
            </a:lvl1pPr>
          </a:lstStyle>
          <a:p>
            <a:r>
              <a:rPr lang="es-MX" dirty="0" smtClean="0">
                <a:solidFill>
                  <a:srgbClr val="79BEC5"/>
                </a:solidFill>
                <a:latin typeface="Arial" panose="020B0604020202020204" pitchFamily="34" charset="0"/>
                <a:cs typeface="Arial" panose="020B0604020202020204" pitchFamily="34" charset="0"/>
              </a:rPr>
              <a:t>Conclusión</a:t>
            </a:r>
            <a:endParaRPr dirty="0">
              <a:solidFill>
                <a:srgbClr val="79BEC5"/>
              </a:solidFill>
              <a:latin typeface="Arial" panose="020B0604020202020204" pitchFamily="34" charset="0"/>
              <a:cs typeface="Arial" panose="020B0604020202020204" pitchFamily="34" charset="0"/>
            </a:endParaRPr>
          </a:p>
        </p:txBody>
      </p:sp>
      <p:sp>
        <p:nvSpPr>
          <p:cNvPr id="82" name="Shape 82"/>
          <p:cNvSpPr/>
          <p:nvPr/>
        </p:nvSpPr>
        <p:spPr>
          <a:xfrm>
            <a:off x="-1826216" y="790776"/>
            <a:ext cx="7061227" cy="13070885"/>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algn="l">
              <a:lnSpc>
                <a:spcPct val="80000"/>
              </a:lnSpc>
              <a:defRPr sz="30000" b="1" spc="-300">
                <a:solidFill>
                  <a:srgbClr val="FFFFFF">
                    <a:alpha val="40000"/>
                  </a:srgbClr>
                </a:solidFill>
                <a:latin typeface="Didot"/>
                <a:ea typeface="Didot"/>
                <a:cs typeface="Didot"/>
                <a:sym typeface="Didot"/>
              </a:defRPr>
            </a:pPr>
            <a:r>
              <a:rPr sz="35000" dirty="0">
                <a:solidFill>
                  <a:srgbClr val="79BEC5">
                    <a:alpha val="40000"/>
                  </a:srgbClr>
                </a:solidFill>
                <a:latin typeface="Arial" panose="020B0604020202020204" pitchFamily="34" charset="0"/>
                <a:cs typeface="Arial" panose="020B0604020202020204" pitchFamily="34" charset="0"/>
              </a:rPr>
              <a:t>AG</a:t>
            </a:r>
          </a:p>
          <a:p>
            <a:pPr algn="l">
              <a:lnSpc>
                <a:spcPct val="80000"/>
              </a:lnSpc>
              <a:defRPr sz="30000" b="1" spc="-300">
                <a:solidFill>
                  <a:srgbClr val="FFFFFF">
                    <a:alpha val="40000"/>
                  </a:srgbClr>
                </a:solidFill>
                <a:latin typeface="Didot"/>
                <a:ea typeface="Didot"/>
                <a:cs typeface="Didot"/>
                <a:sym typeface="Didot"/>
              </a:defRPr>
            </a:pPr>
            <a:r>
              <a:rPr sz="35000" dirty="0">
                <a:solidFill>
                  <a:srgbClr val="79BEC5">
                    <a:alpha val="40000"/>
                  </a:srgbClr>
                </a:solidFill>
                <a:latin typeface="Arial" panose="020B0604020202020204" pitchFamily="34" charset="0"/>
                <a:cs typeface="Arial" panose="020B0604020202020204" pitchFamily="34" charset="0"/>
              </a:rPr>
              <a:t>EN</a:t>
            </a:r>
          </a:p>
          <a:p>
            <a:pPr algn="l">
              <a:lnSpc>
                <a:spcPct val="80000"/>
              </a:lnSpc>
              <a:defRPr sz="30000" b="1" spc="-300">
                <a:solidFill>
                  <a:srgbClr val="FFFFFF">
                    <a:alpha val="40000"/>
                  </a:srgbClr>
                </a:solidFill>
                <a:latin typeface="Didot"/>
                <a:ea typeface="Didot"/>
                <a:cs typeface="Didot"/>
                <a:sym typeface="Didot"/>
              </a:defRPr>
            </a:pPr>
            <a:r>
              <a:rPr sz="35000" dirty="0">
                <a:solidFill>
                  <a:srgbClr val="79BEC5">
                    <a:alpha val="40000"/>
                  </a:srgbClr>
                </a:solidFill>
                <a:latin typeface="Arial" panose="020B0604020202020204" pitchFamily="34" charset="0"/>
                <a:cs typeface="Arial" panose="020B0604020202020204" pitchFamily="34" charset="0"/>
              </a:rPr>
              <a:t>DA</a:t>
            </a:r>
          </a:p>
        </p:txBody>
      </p:sp>
    </p:spTree>
  </p:cSld>
  <p:clrMapOvr>
    <a:masterClrMapping/>
  </p:clrMapOvr>
  <mc:AlternateContent xmlns:mc="http://schemas.openxmlformats.org/markup-compatibility/2006" xmlns:p14="http://schemas.microsoft.com/office/powerpoint/2010/main">
    <mc:Choice Requires="p14">
      <p:transition spd="slow" p14:dur="1750">
        <p:pus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97" name="Shape 97"/>
          <p:cNvSpPr/>
          <p:nvPr/>
        </p:nvSpPr>
        <p:spPr>
          <a:xfrm>
            <a:off x="7463" y="-7575"/>
            <a:ext cx="24369073" cy="6855982"/>
          </a:xfrm>
          <a:prstGeom prst="rect">
            <a:avLst/>
          </a:prstGeom>
          <a:solidFill>
            <a:srgbClr val="1D1818"/>
          </a:solidFill>
          <a:ln w="12700">
            <a:miter lim="400000"/>
          </a:ln>
        </p:spPr>
        <p:txBody>
          <a:bodyPr lIns="71437" tIns="71437" rIns="71437" bIns="71437" anchor="ctr"/>
          <a:lstStyle/>
          <a:p>
            <a:pPr>
              <a:defRPr sz="3200">
                <a:solidFill>
                  <a:srgbClr val="FFFFFF"/>
                </a:solidFill>
              </a:defRPr>
            </a:pPr>
            <a:endParaRPr/>
          </a:p>
        </p:txBody>
      </p:sp>
      <p:sp>
        <p:nvSpPr>
          <p:cNvPr id="98" name="Shape 98"/>
          <p:cNvSpPr/>
          <p:nvPr/>
        </p:nvSpPr>
        <p:spPr>
          <a:xfrm>
            <a:off x="1077574" y="2100786"/>
            <a:ext cx="22228853" cy="10484596"/>
          </a:xfrm>
          <a:prstGeom prst="rect">
            <a:avLst/>
          </a:prstGeom>
          <a:solidFill>
            <a:srgbClr val="79BEC5"/>
          </a:solidFill>
          <a:ln w="12700">
            <a:miter lim="400000"/>
          </a:ln>
          <a:effectLst>
            <a:outerShdw blurRad="495300" dist="230186" dir="2388334" rotWithShape="0">
              <a:srgbClr val="000000">
                <a:alpha val="26305"/>
              </a:srgbClr>
            </a:outerShdw>
          </a:effectLst>
        </p:spPr>
        <p:txBody>
          <a:bodyPr lIns="71437" tIns="71437" rIns="71437" bIns="71437" anchor="ctr"/>
          <a:lstStyle/>
          <a:p>
            <a:pPr>
              <a:defRPr sz="3200">
                <a:solidFill>
                  <a:srgbClr val="FFFFFF"/>
                </a:solidFill>
              </a:defRPr>
            </a:pPr>
            <a:endParaRPr/>
          </a:p>
        </p:txBody>
      </p:sp>
      <p:pic>
        <p:nvPicPr>
          <p:cNvPr id="99" name="bg_silver_noise_grey.jpg"/>
          <p:cNvPicPr>
            <a:picLocks/>
          </p:cNvPicPr>
          <p:nvPr/>
        </p:nvPicPr>
        <p:blipFill>
          <a:blip r:embed="rId2">
            <a:extLst/>
          </a:blip>
          <a:srcRect t="3788" b="3788"/>
          <a:stretch>
            <a:fillRect/>
          </a:stretch>
        </p:blipFill>
        <p:spPr>
          <a:xfrm>
            <a:off x="1772010" y="1130618"/>
            <a:ext cx="11534349" cy="10660324"/>
          </a:xfrm>
          <a:prstGeom prst="rect">
            <a:avLst/>
          </a:prstGeom>
          <a:ln w="12700">
            <a:miter lim="400000"/>
          </a:ln>
          <a:effectLst>
            <a:outerShdw blurRad="635000" dist="106388" dir="2388334" rotWithShape="0">
              <a:srgbClr val="000000">
                <a:alpha val="47557"/>
              </a:srgbClr>
            </a:outerShdw>
          </a:effectLst>
        </p:spPr>
      </p:pic>
      <p:sp>
        <p:nvSpPr>
          <p:cNvPr id="100" name="Shape 100"/>
          <p:cNvSpPr/>
          <p:nvPr/>
        </p:nvSpPr>
        <p:spPr>
          <a:xfrm>
            <a:off x="14631747" y="3913319"/>
            <a:ext cx="4982453" cy="1821652"/>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algn="l">
              <a:defRPr sz="10900" spc="763">
                <a:solidFill>
                  <a:srgbClr val="1D1818"/>
                </a:solidFill>
                <a:latin typeface="Didot"/>
                <a:ea typeface="Didot"/>
                <a:cs typeface="Didot"/>
                <a:sym typeface="Didot"/>
              </a:defRPr>
            </a:pPr>
            <a:r>
              <a:rPr lang="es-MX" dirty="0" smtClean="0"/>
              <a:t>INTRO</a:t>
            </a:r>
            <a:endParaRPr dirty="0"/>
          </a:p>
        </p:txBody>
      </p:sp>
      <p:sp>
        <p:nvSpPr>
          <p:cNvPr id="101" name="Shape 101"/>
          <p:cNvSpPr/>
          <p:nvPr/>
        </p:nvSpPr>
        <p:spPr>
          <a:xfrm>
            <a:off x="14756848" y="7032204"/>
            <a:ext cx="7397206" cy="3375923"/>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algn="l">
              <a:lnSpc>
                <a:spcPct val="120000"/>
              </a:lnSpc>
              <a:defRPr sz="2500" i="1" spc="225">
                <a:latin typeface="Helvetica Neue Light"/>
                <a:ea typeface="Helvetica Neue Light"/>
                <a:cs typeface="Helvetica Neue Light"/>
                <a:sym typeface="Helvetica Neue Light"/>
              </a:defRPr>
            </a:pPr>
            <a:r>
              <a:rPr lang="es-MX" dirty="0" err="1" smtClean="0"/>
              <a:t>Letterin</a:t>
            </a:r>
            <a:r>
              <a:rPr lang="es-MX" dirty="0" err="1" smtClean="0"/>
              <a:t>g</a:t>
            </a:r>
            <a:r>
              <a:rPr lang="es-MX" dirty="0" smtClean="0"/>
              <a:t> es la técnica de plasmar conceptos por medio de la manipulación de letras. Puede implicar una o más variantes del diseño y/o ilustración.</a:t>
            </a:r>
          </a:p>
          <a:p>
            <a:pPr algn="l">
              <a:lnSpc>
                <a:spcPct val="120000"/>
              </a:lnSpc>
              <a:defRPr sz="2500" i="1" spc="225">
                <a:latin typeface="Helvetica Neue Light"/>
                <a:ea typeface="Helvetica Neue Light"/>
                <a:cs typeface="Helvetica Neue Light"/>
                <a:sym typeface="Helvetica Neue Light"/>
              </a:defRPr>
            </a:pPr>
            <a:endParaRPr lang="es-MX" dirty="0"/>
          </a:p>
          <a:p>
            <a:pPr algn="l">
              <a:lnSpc>
                <a:spcPct val="120000"/>
              </a:lnSpc>
              <a:defRPr sz="2500" i="1" spc="225">
                <a:latin typeface="Helvetica Neue Light"/>
                <a:ea typeface="Helvetica Neue Light"/>
                <a:cs typeface="Helvetica Neue Light"/>
                <a:sym typeface="Helvetica Neue Light"/>
              </a:defRPr>
            </a:pPr>
            <a:r>
              <a:rPr lang="es-MX" dirty="0" err="1" smtClean="0"/>
              <a:t>Lettering</a:t>
            </a:r>
            <a:r>
              <a:rPr lang="es-MX" dirty="0" smtClean="0"/>
              <a:t> </a:t>
            </a:r>
            <a:r>
              <a:rPr lang="es-MX" dirty="0" err="1" smtClean="0"/>
              <a:t>Life</a:t>
            </a:r>
            <a:r>
              <a:rPr lang="es-MX" dirty="0" smtClean="0"/>
              <a:t> es una red social para los amantes de este arte.</a:t>
            </a:r>
            <a:endParaRPr dirty="0"/>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522" y="3069859"/>
            <a:ext cx="9037323" cy="60415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14:prism dir="r"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bg_silver_noise_grey.jpg"/>
          <p:cNvPicPr>
            <a:picLocks/>
          </p:cNvPicPr>
          <p:nvPr/>
        </p:nvPicPr>
        <p:blipFill>
          <a:blip r:embed="rId2">
            <a:extLst>
              <a:ext uri="{28A0092B-C50C-407E-A947-70E740481C1C}">
                <a14:useLocalDpi xmlns:a14="http://schemas.microsoft.com/office/drawing/2010/main" val="0"/>
              </a:ext>
            </a:extLst>
          </a:blip>
          <a:stretch>
            <a:fillRect/>
          </a:stretch>
        </p:blipFill>
        <p:spPr>
          <a:xfrm>
            <a:off x="9009614" y="3466691"/>
            <a:ext cx="5788902" cy="5913529"/>
          </a:xfrm>
          <a:prstGeom prst="rect">
            <a:avLst/>
          </a:prstGeom>
          <a:ln w="12700" cap="flat">
            <a:noFill/>
            <a:miter lim="400000"/>
          </a:ln>
          <a:effectLst>
            <a:outerShdw blurRad="355600" dist="134315" dir="2700000" rotWithShape="0">
              <a:srgbClr val="000000">
                <a:alpha val="50000"/>
              </a:srgbClr>
            </a:outerShdw>
          </a:effectLst>
        </p:spPr>
      </p:pic>
      <p:sp>
        <p:nvSpPr>
          <p:cNvPr id="104" name="Shape 104"/>
          <p:cNvSpPr/>
          <p:nvPr/>
        </p:nvSpPr>
        <p:spPr>
          <a:xfrm>
            <a:off x="9786150" y="8682265"/>
            <a:ext cx="5545761" cy="3813643"/>
          </a:xfrm>
          <a:prstGeom prst="rect">
            <a:avLst/>
          </a:prstGeom>
          <a:solidFill>
            <a:srgbClr val="1B1B1B"/>
          </a:solidFill>
          <a:ln w="12700" cap="flat">
            <a:noFill/>
            <a:miter lim="400000"/>
          </a:ln>
          <a:effectLst>
            <a:outerShdw blurRad="355600" dist="134315" dir="27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05" name="Shape 105"/>
          <p:cNvSpPr/>
          <p:nvPr/>
        </p:nvSpPr>
        <p:spPr>
          <a:xfrm>
            <a:off x="10167961" y="9027512"/>
            <a:ext cx="4782142" cy="7906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200" cap="all" spc="294">
                <a:solidFill>
                  <a:srgbClr val="FFD2D8"/>
                </a:solidFill>
                <a:latin typeface="Bodoni SvtyTwo ITC TT-Book"/>
                <a:ea typeface="Bodoni SvtyTwo ITC TT-Book"/>
                <a:cs typeface="Bodoni SvtyTwo ITC TT-Book"/>
                <a:sym typeface="Bodoni SvtyTwo ITC TT-Book"/>
              </a:defRPr>
            </a:lvl1pPr>
          </a:lstStyle>
          <a:p>
            <a:r>
              <a:rPr lang="es-MX" dirty="0" smtClean="0">
                <a:solidFill>
                  <a:srgbClr val="79BEC5"/>
                </a:solidFill>
                <a:latin typeface="Abril Fatface" panose="02000503000000020003" pitchFamily="2" charset="0"/>
              </a:rPr>
              <a:t>ILUSTRADORES</a:t>
            </a:r>
            <a:endParaRPr dirty="0">
              <a:solidFill>
                <a:srgbClr val="79BEC5"/>
              </a:solidFill>
              <a:latin typeface="Abril Fatface" panose="02000503000000020003" pitchFamily="2" charset="0"/>
            </a:endParaRPr>
          </a:p>
        </p:txBody>
      </p:sp>
      <p:sp>
        <p:nvSpPr>
          <p:cNvPr id="106" name="Shape 106"/>
          <p:cNvSpPr/>
          <p:nvPr/>
        </p:nvSpPr>
        <p:spPr>
          <a:xfrm>
            <a:off x="10621965" y="9840514"/>
            <a:ext cx="3874136" cy="5751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2800" cap="all" spc="420">
                <a:solidFill>
                  <a:srgbClr val="FFFFFF"/>
                </a:solidFill>
                <a:latin typeface="HelveticaNeueCyr"/>
                <a:ea typeface="HelveticaNeueCyr"/>
                <a:cs typeface="HelveticaNeueCyr"/>
                <a:sym typeface="HelveticaNeueCyr"/>
              </a:defRPr>
            </a:lvl1pPr>
          </a:lstStyle>
          <a:p>
            <a:r>
              <a:rPr lang="es-MX" dirty="0" smtClean="0"/>
              <a:t>PROFESIONALES</a:t>
            </a:r>
            <a:endParaRPr dirty="0"/>
          </a:p>
        </p:txBody>
      </p:sp>
      <p:sp>
        <p:nvSpPr>
          <p:cNvPr id="107" name="Shape 107"/>
          <p:cNvSpPr/>
          <p:nvPr/>
        </p:nvSpPr>
        <p:spPr>
          <a:xfrm>
            <a:off x="10319545" y="10617460"/>
            <a:ext cx="4478971" cy="15985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spAutoFit/>
          </a:bodyPr>
          <a:lstStyle>
            <a:lvl1pPr>
              <a:lnSpc>
                <a:spcPct val="90000"/>
              </a:lnSpc>
              <a:defRPr sz="2100" i="1" spc="188">
                <a:solidFill>
                  <a:srgbClr val="FFFFFF"/>
                </a:solidFill>
                <a:latin typeface="Helvetica Neue Thin"/>
                <a:ea typeface="Helvetica Neue Thin"/>
                <a:cs typeface="Helvetica Neue Thin"/>
                <a:sym typeface="Helvetica Neue Thin"/>
              </a:defRPr>
            </a:lvl1pPr>
          </a:lstStyle>
          <a:p>
            <a:r>
              <a:rPr lang="es-MX" dirty="0" smtClean="0"/>
              <a:t>Algunos de ellos se dedican </a:t>
            </a:r>
            <a:r>
              <a:rPr lang="es-MX" dirty="0" err="1" smtClean="0"/>
              <a:t>exlusivamente</a:t>
            </a:r>
            <a:r>
              <a:rPr lang="es-MX" dirty="0" smtClean="0"/>
              <a:t> a la técnica del </a:t>
            </a:r>
            <a:r>
              <a:rPr lang="es-MX" dirty="0" err="1" smtClean="0"/>
              <a:t>Lettering</a:t>
            </a:r>
            <a:r>
              <a:rPr lang="es-MX" dirty="0" smtClean="0"/>
              <a:t>. Suele invertir bastante en materiales y capacitación.</a:t>
            </a:r>
            <a:endParaRPr dirty="0"/>
          </a:p>
        </p:txBody>
      </p:sp>
      <p:pic>
        <p:nvPicPr>
          <p:cNvPr id="109" name="bg_silver_noise_grey.jpg"/>
          <p:cNvPicPr>
            <a:picLocks/>
          </p:cNvPicPr>
          <p:nvPr/>
        </p:nvPicPr>
        <p:blipFill>
          <a:blip r:embed="rId3">
            <a:extLst>
              <a:ext uri="{28A0092B-C50C-407E-A947-70E740481C1C}">
                <a14:useLocalDpi xmlns:a14="http://schemas.microsoft.com/office/drawing/2010/main" val="0"/>
              </a:ext>
            </a:extLst>
          </a:blip>
          <a:stretch>
            <a:fillRect/>
          </a:stretch>
        </p:blipFill>
        <p:spPr>
          <a:xfrm>
            <a:off x="16556889" y="3444449"/>
            <a:ext cx="5788901" cy="5904896"/>
          </a:xfrm>
          <a:prstGeom prst="rect">
            <a:avLst/>
          </a:prstGeom>
          <a:ln w="12700" cap="flat">
            <a:noFill/>
            <a:miter lim="400000"/>
          </a:ln>
          <a:effectLst>
            <a:outerShdw blurRad="355600" dist="134315" dir="2700000" rotWithShape="0">
              <a:srgbClr val="000000">
                <a:alpha val="50000"/>
              </a:srgbClr>
            </a:outerShdw>
          </a:effectLst>
        </p:spPr>
      </p:pic>
      <p:sp>
        <p:nvSpPr>
          <p:cNvPr id="110" name="Shape 110"/>
          <p:cNvSpPr/>
          <p:nvPr/>
        </p:nvSpPr>
        <p:spPr>
          <a:xfrm>
            <a:off x="17233730" y="8682265"/>
            <a:ext cx="5545761" cy="3813643"/>
          </a:xfrm>
          <a:prstGeom prst="rect">
            <a:avLst/>
          </a:prstGeom>
          <a:solidFill>
            <a:srgbClr val="1B1B1B"/>
          </a:solidFill>
          <a:ln w="12700" cap="flat">
            <a:noFill/>
            <a:miter lim="400000"/>
          </a:ln>
          <a:effectLst>
            <a:outerShdw blurRad="355600" dist="134315" dir="27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11" name="Shape 111"/>
          <p:cNvSpPr/>
          <p:nvPr/>
        </p:nvSpPr>
        <p:spPr>
          <a:xfrm>
            <a:off x="17869233" y="9027512"/>
            <a:ext cx="4274760" cy="7906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200" cap="all" spc="294">
                <a:solidFill>
                  <a:srgbClr val="FFD2D8"/>
                </a:solidFill>
                <a:latin typeface="Bodoni SvtyTwo ITC TT-Book"/>
                <a:ea typeface="Bodoni SvtyTwo ITC TT-Book"/>
                <a:cs typeface="Bodoni SvtyTwo ITC TT-Book"/>
                <a:sym typeface="Bodoni SvtyTwo ITC TT-Book"/>
              </a:defRPr>
            </a:lvl1pPr>
          </a:lstStyle>
          <a:p>
            <a:r>
              <a:rPr lang="es-MX" dirty="0" smtClean="0">
                <a:solidFill>
                  <a:srgbClr val="79BEC5"/>
                </a:solidFill>
                <a:latin typeface="Abril Fatface" panose="02000503000000020003" pitchFamily="2" charset="0"/>
              </a:rPr>
              <a:t>AFICIONADOS</a:t>
            </a:r>
            <a:endParaRPr dirty="0">
              <a:solidFill>
                <a:srgbClr val="79BEC5"/>
              </a:solidFill>
              <a:latin typeface="Abril Fatface" panose="02000503000000020003" pitchFamily="2" charset="0"/>
            </a:endParaRPr>
          </a:p>
        </p:txBody>
      </p:sp>
      <p:sp>
        <p:nvSpPr>
          <p:cNvPr id="112" name="Shape 112"/>
          <p:cNvSpPr/>
          <p:nvPr/>
        </p:nvSpPr>
        <p:spPr>
          <a:xfrm>
            <a:off x="18209007" y="9840514"/>
            <a:ext cx="3595215" cy="5751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2800" cap="all" spc="420">
                <a:solidFill>
                  <a:srgbClr val="FFFFFF"/>
                </a:solidFill>
                <a:latin typeface="HelveticaNeueCyr"/>
                <a:ea typeface="HelveticaNeueCyr"/>
                <a:cs typeface="HelveticaNeueCyr"/>
                <a:sym typeface="HelveticaNeueCyr"/>
              </a:defRPr>
            </a:lvl1pPr>
          </a:lstStyle>
          <a:p>
            <a:r>
              <a:rPr lang="es-MX" dirty="0" smtClean="0"/>
              <a:t>PRINCIPIANTES</a:t>
            </a:r>
            <a:endParaRPr dirty="0"/>
          </a:p>
        </p:txBody>
      </p:sp>
      <p:sp>
        <p:nvSpPr>
          <p:cNvPr id="113" name="Shape 113"/>
          <p:cNvSpPr/>
          <p:nvPr/>
        </p:nvSpPr>
        <p:spPr>
          <a:xfrm>
            <a:off x="17767125" y="10617460"/>
            <a:ext cx="4478971" cy="15985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spAutoFit/>
          </a:bodyPr>
          <a:lstStyle>
            <a:lvl1pPr>
              <a:lnSpc>
                <a:spcPct val="90000"/>
              </a:lnSpc>
              <a:defRPr sz="2100" i="1" spc="188">
                <a:solidFill>
                  <a:srgbClr val="FFFFFF"/>
                </a:solidFill>
                <a:latin typeface="Helvetica Neue Thin"/>
                <a:ea typeface="Helvetica Neue Thin"/>
                <a:cs typeface="Helvetica Neue Thin"/>
                <a:sym typeface="Helvetica Neue Thin"/>
              </a:defRPr>
            </a:lvl1pPr>
          </a:lstStyle>
          <a:p>
            <a:r>
              <a:rPr lang="es-MX" dirty="0" smtClean="0"/>
              <a:t>Usuarios que sin tener una preparación profesional en el medio les gusta aprender, practicar, consumir y exponer trabajos de </a:t>
            </a:r>
            <a:r>
              <a:rPr lang="es-MX" dirty="0" err="1" smtClean="0"/>
              <a:t>Lettering</a:t>
            </a:r>
            <a:r>
              <a:rPr lang="es-MX" dirty="0" smtClean="0"/>
              <a:t>.</a:t>
            </a:r>
            <a:endParaRPr dirty="0"/>
          </a:p>
        </p:txBody>
      </p:sp>
      <p:grpSp>
        <p:nvGrpSpPr>
          <p:cNvPr id="117" name="Group 117"/>
          <p:cNvGrpSpPr/>
          <p:nvPr/>
        </p:nvGrpSpPr>
        <p:grpSpPr>
          <a:xfrm>
            <a:off x="6079897" y="654172"/>
            <a:ext cx="12668783" cy="1990929"/>
            <a:chOff x="-627917" y="59460"/>
            <a:chExt cx="12668782" cy="1990927"/>
          </a:xfrm>
        </p:grpSpPr>
        <p:sp>
          <p:nvSpPr>
            <p:cNvPr id="115" name="Shape 115"/>
            <p:cNvSpPr/>
            <p:nvPr/>
          </p:nvSpPr>
          <p:spPr>
            <a:xfrm>
              <a:off x="-627917" y="251941"/>
              <a:ext cx="5275482" cy="16831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lgn="r">
                <a:defRPr sz="10000" i="1">
                  <a:solidFill>
                    <a:srgbClr val="1B1B1B"/>
                  </a:solidFill>
                  <a:latin typeface="Didot"/>
                  <a:ea typeface="Didot"/>
                  <a:cs typeface="Didot"/>
                  <a:sym typeface="Didot"/>
                </a:defRPr>
              </a:lvl1pPr>
            </a:lstStyle>
            <a:p>
              <a:r>
                <a:rPr lang="es-MX" i="0" dirty="0" smtClean="0"/>
                <a:t>Nuestros</a:t>
              </a:r>
              <a:endParaRPr i="0" dirty="0"/>
            </a:p>
          </p:txBody>
        </p:sp>
        <p:sp>
          <p:nvSpPr>
            <p:cNvPr id="116" name="Shape 116"/>
            <p:cNvSpPr/>
            <p:nvPr/>
          </p:nvSpPr>
          <p:spPr>
            <a:xfrm>
              <a:off x="4971303" y="59460"/>
              <a:ext cx="7069562" cy="19909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lgn="l">
                <a:defRPr sz="12000" spc="1080">
                  <a:solidFill>
                    <a:srgbClr val="C3798F"/>
                  </a:solidFill>
                  <a:latin typeface="Didot"/>
                  <a:ea typeface="Didot"/>
                  <a:cs typeface="Didot"/>
                  <a:sym typeface="Didot"/>
                </a:defRPr>
              </a:lvl1pPr>
            </a:lstStyle>
            <a:p>
              <a:r>
                <a:rPr lang="es-MX" dirty="0" smtClean="0">
                  <a:solidFill>
                    <a:srgbClr val="79BEC5"/>
                  </a:solidFill>
                </a:rPr>
                <a:t>usuarios</a:t>
              </a:r>
              <a:endParaRPr dirty="0">
                <a:solidFill>
                  <a:srgbClr val="79BEC5"/>
                </a:solidFill>
              </a:endParaRPr>
            </a:p>
          </p:txBody>
        </p:sp>
      </p:grpSp>
      <p:pic>
        <p:nvPicPr>
          <p:cNvPr id="118" name="bg_silver_noise_grey.jpg"/>
          <p:cNvPicPr>
            <a:picLocks/>
          </p:cNvPicPr>
          <p:nvPr/>
        </p:nvPicPr>
        <p:blipFill>
          <a:blip r:embed="rId4">
            <a:extLst>
              <a:ext uri="{28A0092B-C50C-407E-A947-70E740481C1C}">
                <a14:useLocalDpi xmlns:a14="http://schemas.microsoft.com/office/drawing/2010/main" val="0"/>
              </a:ext>
            </a:extLst>
          </a:blip>
          <a:stretch>
            <a:fillRect/>
          </a:stretch>
        </p:blipFill>
        <p:spPr>
          <a:xfrm>
            <a:off x="1935068" y="3466691"/>
            <a:ext cx="5559314" cy="5913529"/>
          </a:xfrm>
          <a:prstGeom prst="rect">
            <a:avLst/>
          </a:prstGeom>
          <a:blipFill>
            <a:blip r:embed="rId4"/>
            <a:stretch>
              <a:fillRect/>
            </a:stretch>
          </a:blipFill>
          <a:ln w="12700" cap="flat">
            <a:noFill/>
            <a:miter lim="400000"/>
          </a:ln>
          <a:effectLst>
            <a:outerShdw blurRad="355600" dist="134315" dir="2700000" rotWithShape="0">
              <a:srgbClr val="000000">
                <a:alpha val="50000"/>
              </a:srgbClr>
            </a:outerShdw>
          </a:effectLst>
        </p:spPr>
      </p:pic>
      <p:sp>
        <p:nvSpPr>
          <p:cNvPr id="119" name="Shape 119"/>
          <p:cNvSpPr/>
          <p:nvPr/>
        </p:nvSpPr>
        <p:spPr>
          <a:xfrm>
            <a:off x="2482016" y="8682265"/>
            <a:ext cx="5545761" cy="3813643"/>
          </a:xfrm>
          <a:prstGeom prst="rect">
            <a:avLst/>
          </a:prstGeom>
          <a:solidFill>
            <a:srgbClr val="1B1B1B"/>
          </a:solidFill>
          <a:ln w="12700" cap="flat">
            <a:noFill/>
            <a:miter lim="400000"/>
          </a:ln>
          <a:effectLst>
            <a:outerShdw blurRad="355600" dist="134315" dir="27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20" name="Shape 120"/>
          <p:cNvSpPr/>
          <p:nvPr/>
        </p:nvSpPr>
        <p:spPr>
          <a:xfrm>
            <a:off x="3050996" y="9027512"/>
            <a:ext cx="4407809" cy="7906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4200" cap="all" spc="294">
                <a:solidFill>
                  <a:srgbClr val="FFD2D8"/>
                </a:solidFill>
                <a:latin typeface="Bodoni SvtyTwo ITC TT-Book"/>
                <a:ea typeface="Bodoni SvtyTwo ITC TT-Book"/>
                <a:cs typeface="Bodoni SvtyTwo ITC TT-Book"/>
                <a:sym typeface="Bodoni SvtyTwo ITC TT-Book"/>
              </a:defRPr>
            </a:lvl1pPr>
          </a:lstStyle>
          <a:p>
            <a:r>
              <a:rPr lang="es-MX" dirty="0" smtClean="0">
                <a:solidFill>
                  <a:srgbClr val="79BEC5"/>
                </a:solidFill>
                <a:latin typeface="Abril Fatface" panose="02000503000000020003" pitchFamily="2" charset="0"/>
              </a:rPr>
              <a:t>DISEÑADORES</a:t>
            </a:r>
            <a:endParaRPr dirty="0">
              <a:solidFill>
                <a:srgbClr val="79BEC5"/>
              </a:solidFill>
              <a:latin typeface="Abril Fatface" panose="02000503000000020003" pitchFamily="2" charset="0"/>
            </a:endParaRPr>
          </a:p>
        </p:txBody>
      </p:sp>
      <p:sp>
        <p:nvSpPr>
          <p:cNvPr id="121" name="Shape 121"/>
          <p:cNvSpPr/>
          <p:nvPr/>
        </p:nvSpPr>
        <p:spPr>
          <a:xfrm>
            <a:off x="3317835" y="9840514"/>
            <a:ext cx="3874136" cy="5751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2800" cap="all" spc="420">
                <a:solidFill>
                  <a:srgbClr val="FFFFFF"/>
                </a:solidFill>
                <a:latin typeface="HelveticaNeueCyr"/>
                <a:ea typeface="HelveticaNeueCyr"/>
                <a:cs typeface="HelveticaNeueCyr"/>
                <a:sym typeface="HelveticaNeueCyr"/>
              </a:defRPr>
            </a:lvl1pPr>
          </a:lstStyle>
          <a:p>
            <a:r>
              <a:rPr lang="es-MX" dirty="0" smtClean="0"/>
              <a:t>PROFESIONALES</a:t>
            </a:r>
            <a:endParaRPr dirty="0"/>
          </a:p>
        </p:txBody>
      </p:sp>
      <p:sp>
        <p:nvSpPr>
          <p:cNvPr id="122" name="Shape 122"/>
          <p:cNvSpPr/>
          <p:nvPr/>
        </p:nvSpPr>
        <p:spPr>
          <a:xfrm>
            <a:off x="3015411" y="10617460"/>
            <a:ext cx="4478971" cy="15985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spAutoFit/>
          </a:bodyPr>
          <a:lstStyle>
            <a:lvl1pPr>
              <a:lnSpc>
                <a:spcPct val="90000"/>
              </a:lnSpc>
              <a:defRPr sz="2100" i="1" spc="188">
                <a:solidFill>
                  <a:srgbClr val="FFFFFF"/>
                </a:solidFill>
                <a:latin typeface="Helvetica Neue Thin"/>
                <a:ea typeface="Helvetica Neue Thin"/>
                <a:cs typeface="Helvetica Neue Thin"/>
                <a:sym typeface="Helvetica Neue Thin"/>
              </a:defRPr>
            </a:lvl1pPr>
          </a:lstStyle>
          <a:p>
            <a:r>
              <a:rPr lang="es-MX" dirty="0" smtClean="0"/>
              <a:t>Utilizan la técnica del </a:t>
            </a:r>
            <a:r>
              <a:rPr lang="es-MX" dirty="0" err="1" smtClean="0"/>
              <a:t>Lettering</a:t>
            </a:r>
            <a:r>
              <a:rPr lang="es-MX" dirty="0" smtClean="0"/>
              <a:t> como parte de su trabajo. Les gusta crear comunidades y exponer su trabajo.</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p:pus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nvSpPr>
        <p:spPr>
          <a:xfrm>
            <a:off x="2192763" y="1951735"/>
            <a:ext cx="21128211" cy="10484628"/>
          </a:xfrm>
          <a:prstGeom prst="rect">
            <a:avLst/>
          </a:prstGeom>
          <a:solidFill>
            <a:schemeClr val="tx1">
              <a:lumMod val="85000"/>
              <a:lumOff val="15000"/>
            </a:schemeClr>
          </a:solidFill>
          <a:ln w="12700">
            <a:miter lim="400000"/>
          </a:ln>
          <a:effectLst>
            <a:outerShdw blurRad="762000" dist="139322" dir="3484869"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126" name="Shape 126"/>
          <p:cNvSpPr/>
          <p:nvPr/>
        </p:nvSpPr>
        <p:spPr>
          <a:xfrm>
            <a:off x="1063027" y="1947505"/>
            <a:ext cx="11132602" cy="8973491"/>
          </a:xfrm>
          <a:prstGeom prst="rect">
            <a:avLst/>
          </a:prstGeom>
          <a:solidFill>
            <a:srgbClr val="FFFFFF"/>
          </a:solidFill>
          <a:ln w="12700">
            <a:miter lim="400000"/>
          </a:ln>
          <a:effectLst>
            <a:outerShdw blurRad="342900" dist="111192" dir="3484869" rotWithShape="0">
              <a:srgbClr val="000000">
                <a:alpha val="50000"/>
              </a:srgbClr>
            </a:outerShdw>
          </a:effectLst>
        </p:spPr>
        <p:txBody>
          <a:bodyPr lIns="71437" tIns="71437" rIns="71437" bIns="71437" anchor="ctr"/>
          <a:lstStyle/>
          <a:p>
            <a:pPr>
              <a:defRPr sz="3200">
                <a:solidFill>
                  <a:srgbClr val="FFFFFF"/>
                </a:solidFill>
              </a:defRPr>
            </a:pPr>
            <a:endParaRPr/>
          </a:p>
        </p:txBody>
      </p:sp>
      <p:pic>
        <p:nvPicPr>
          <p:cNvPr id="127" name="bg_silver_noise_grey.jpg"/>
          <p:cNvPicPr>
            <a:picLocks noChangeAspect="1"/>
          </p:cNvPicPr>
          <p:nvPr/>
        </p:nvPicPr>
        <p:blipFill>
          <a:blip r:embed="rId2">
            <a:extLst/>
          </a:blip>
          <a:srcRect t="14" b="14"/>
          <a:stretch>
            <a:fillRect/>
          </a:stretch>
        </p:blipFill>
        <p:spPr>
          <a:xfrm>
            <a:off x="12182164" y="1279638"/>
            <a:ext cx="10312401" cy="10309322"/>
          </a:xfrm>
          <a:prstGeom prst="rect">
            <a:avLst/>
          </a:prstGeom>
          <a:ln w="12700">
            <a:miter lim="400000"/>
          </a:ln>
          <a:effectLst>
            <a:outerShdw blurRad="546100" dir="3633830" rotWithShape="0">
              <a:srgbClr val="000000">
                <a:alpha val="50000"/>
              </a:srgbClr>
            </a:outerShdw>
          </a:effectLst>
        </p:spPr>
      </p:pic>
      <p:sp>
        <p:nvSpPr>
          <p:cNvPr id="128" name="Shape 128"/>
          <p:cNvSpPr/>
          <p:nvPr/>
        </p:nvSpPr>
        <p:spPr>
          <a:xfrm flipH="1" flipV="1">
            <a:off x="2167613" y="9998327"/>
            <a:ext cx="8923430" cy="1"/>
          </a:xfrm>
          <a:prstGeom prst="line">
            <a:avLst/>
          </a:prstGeom>
          <a:ln w="38100">
            <a:solidFill>
              <a:srgbClr val="79BEC5"/>
            </a:solidFill>
            <a:miter lim="400000"/>
          </a:ln>
        </p:spPr>
        <p:txBody>
          <a:bodyPr lIns="71437" tIns="71437" rIns="71437" bIns="71437" anchor="ctr"/>
          <a:lstStyle/>
          <a:p>
            <a:pPr>
              <a:defRPr sz="3200"/>
            </a:pPr>
            <a:endParaRPr/>
          </a:p>
        </p:txBody>
      </p:sp>
      <p:sp>
        <p:nvSpPr>
          <p:cNvPr id="129" name="Shape 129"/>
          <p:cNvSpPr/>
          <p:nvPr/>
        </p:nvSpPr>
        <p:spPr>
          <a:xfrm flipH="1" flipV="1">
            <a:off x="2167613" y="2881837"/>
            <a:ext cx="8923430" cy="1"/>
          </a:xfrm>
          <a:prstGeom prst="line">
            <a:avLst/>
          </a:prstGeom>
          <a:ln w="38100">
            <a:solidFill>
              <a:srgbClr val="79BEC5"/>
            </a:solidFill>
            <a:miter lim="400000"/>
          </a:ln>
        </p:spPr>
        <p:txBody>
          <a:bodyPr lIns="71437" tIns="71437" rIns="71437" bIns="71437" anchor="ctr"/>
          <a:lstStyle/>
          <a:p>
            <a:pPr>
              <a:defRPr sz="3200"/>
            </a:pPr>
            <a:endParaRPr/>
          </a:p>
        </p:txBody>
      </p:sp>
      <p:grpSp>
        <p:nvGrpSpPr>
          <p:cNvPr id="133" name="Group 133"/>
          <p:cNvGrpSpPr/>
          <p:nvPr/>
        </p:nvGrpSpPr>
        <p:grpSpPr>
          <a:xfrm>
            <a:off x="2936914" y="3120939"/>
            <a:ext cx="7567518" cy="6734572"/>
            <a:chOff x="0" y="0"/>
            <a:chExt cx="7567516" cy="6734571"/>
          </a:xfrm>
        </p:grpSpPr>
        <p:sp>
          <p:nvSpPr>
            <p:cNvPr id="130" name="Shape 130"/>
            <p:cNvSpPr/>
            <p:nvPr/>
          </p:nvSpPr>
          <p:spPr>
            <a:xfrm>
              <a:off x="71165" y="496790"/>
              <a:ext cx="7425185" cy="14374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b">
              <a:normAutofit/>
            </a:bodyPr>
            <a:lstStyle>
              <a:lvl1pPr defTabSz="377904">
                <a:defRPr sz="6946" i="1" spc="138">
                  <a:latin typeface="Didot"/>
                  <a:ea typeface="Didot"/>
                  <a:cs typeface="Didot"/>
                  <a:sym typeface="Didot"/>
                </a:defRPr>
              </a:lvl1pPr>
            </a:lstStyle>
            <a:p>
              <a:r>
                <a:rPr lang="es-MX" i="0" dirty="0" smtClean="0">
                  <a:solidFill>
                    <a:schemeClr val="bg2">
                      <a:lumMod val="25000"/>
                    </a:schemeClr>
                  </a:solidFill>
                </a:rPr>
                <a:t>CONECTAR</a:t>
              </a:r>
              <a:endParaRPr i="0" dirty="0">
                <a:solidFill>
                  <a:schemeClr val="bg2">
                    <a:lumMod val="25000"/>
                  </a:schemeClr>
                </a:solidFill>
              </a:endParaRPr>
            </a:p>
          </p:txBody>
        </p:sp>
        <p:sp>
          <p:nvSpPr>
            <p:cNvPr id="131" name="Shape 131"/>
            <p:cNvSpPr/>
            <p:nvPr/>
          </p:nvSpPr>
          <p:spPr>
            <a:xfrm>
              <a:off x="1312977" y="0"/>
              <a:ext cx="4941561" cy="7703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b">
              <a:normAutofit/>
            </a:bodyPr>
            <a:lstStyle>
              <a:lvl1pPr>
                <a:defRPr sz="3000" spc="59">
                  <a:solidFill>
                    <a:srgbClr val="C5969B"/>
                  </a:solidFill>
                  <a:latin typeface="Didot"/>
                  <a:ea typeface="Didot"/>
                  <a:cs typeface="Didot"/>
                  <a:sym typeface="Didot"/>
                </a:defRPr>
              </a:lvl1pPr>
            </a:lstStyle>
            <a:p>
              <a:r>
                <a:rPr lang="es-MX" dirty="0" smtClean="0">
                  <a:solidFill>
                    <a:srgbClr val="79BEC5"/>
                  </a:solidFill>
                </a:rPr>
                <a:t>LO QUE QUEREMOS:</a:t>
              </a:r>
              <a:endParaRPr dirty="0">
                <a:solidFill>
                  <a:srgbClr val="79BEC5"/>
                </a:solidFill>
              </a:endParaRPr>
            </a:p>
          </p:txBody>
        </p:sp>
        <p:sp>
          <p:nvSpPr>
            <p:cNvPr id="132" name="Shape 132"/>
            <p:cNvSpPr/>
            <p:nvPr/>
          </p:nvSpPr>
          <p:spPr>
            <a:xfrm>
              <a:off x="0" y="2059832"/>
              <a:ext cx="7567516" cy="46747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spAutoFit/>
            </a:bodyPr>
            <a:lstStyle>
              <a:lvl1pPr>
                <a:lnSpc>
                  <a:spcPct val="160000"/>
                </a:lnSpc>
                <a:defRPr sz="2300" spc="207">
                  <a:solidFill>
                    <a:srgbClr val="000000">
                      <a:alpha val="90000"/>
                    </a:srgbClr>
                  </a:solidFill>
                  <a:latin typeface="Helvetica"/>
                  <a:ea typeface="Helvetica"/>
                  <a:cs typeface="Helvetica"/>
                  <a:sym typeface="Helvetica"/>
                </a:defRPr>
              </a:lvl1pPr>
            </a:lstStyle>
            <a:p>
              <a:r>
                <a:rPr lang="es-MX" dirty="0" err="1" smtClean="0">
                  <a:solidFill>
                    <a:schemeClr val="bg2">
                      <a:lumMod val="50000"/>
                      <a:alpha val="90000"/>
                    </a:schemeClr>
                  </a:solidFill>
                </a:rPr>
                <a:t>Lettering</a:t>
              </a:r>
              <a:r>
                <a:rPr lang="es-MX" dirty="0" smtClean="0">
                  <a:solidFill>
                    <a:schemeClr val="bg2">
                      <a:lumMod val="50000"/>
                      <a:alpha val="90000"/>
                    </a:schemeClr>
                  </a:solidFill>
                </a:rPr>
                <a:t> </a:t>
              </a:r>
              <a:r>
                <a:rPr lang="es-MX" dirty="0" err="1" smtClean="0">
                  <a:solidFill>
                    <a:schemeClr val="bg2">
                      <a:lumMod val="50000"/>
                      <a:alpha val="90000"/>
                    </a:schemeClr>
                  </a:solidFill>
                </a:rPr>
                <a:t>Life</a:t>
              </a:r>
              <a:r>
                <a:rPr lang="es-MX" dirty="0" smtClean="0">
                  <a:solidFill>
                    <a:schemeClr val="bg2">
                      <a:lumMod val="50000"/>
                      <a:alpha val="90000"/>
                    </a:schemeClr>
                  </a:solidFill>
                </a:rPr>
                <a:t> esta diseñada para que tanto aficionados como profesionales del </a:t>
              </a:r>
              <a:r>
                <a:rPr lang="es-MX" dirty="0" err="1" smtClean="0">
                  <a:solidFill>
                    <a:schemeClr val="bg2">
                      <a:lumMod val="50000"/>
                      <a:alpha val="90000"/>
                    </a:schemeClr>
                  </a:solidFill>
                </a:rPr>
                <a:t>Lettering</a:t>
              </a:r>
              <a:r>
                <a:rPr lang="es-MX" dirty="0" smtClean="0">
                  <a:solidFill>
                    <a:schemeClr val="bg2">
                      <a:lumMod val="50000"/>
                      <a:alpha val="90000"/>
                    </a:schemeClr>
                  </a:solidFill>
                </a:rPr>
                <a:t> tenga una forma fácil y rápida de mantenerse en contacto, compartir información y mostrar su trabajo, formando una comunidad entre ellos al  mismo tiempo que los pone en contacto con proveedores de materiales e instituciones de formación</a:t>
              </a:r>
              <a:endParaRPr dirty="0">
                <a:solidFill>
                  <a:schemeClr val="bg2">
                    <a:lumMod val="50000"/>
                    <a:alpha val="90000"/>
                  </a:schemeClr>
                </a:solidFill>
              </a:endParaRPr>
            </a:p>
          </p:txBody>
        </p:sp>
      </p:gr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7341" y="1279638"/>
            <a:ext cx="10312401" cy="104171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p:nvPr/>
        </p:nvSpPr>
        <p:spPr>
          <a:xfrm>
            <a:off x="-38922" y="2645639"/>
            <a:ext cx="24461844" cy="11069133"/>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grpSp>
        <p:nvGrpSpPr>
          <p:cNvPr id="156" name="Group 156"/>
          <p:cNvGrpSpPr/>
          <p:nvPr/>
        </p:nvGrpSpPr>
        <p:grpSpPr>
          <a:xfrm>
            <a:off x="3018550" y="3435339"/>
            <a:ext cx="8400490" cy="9489733"/>
            <a:chOff x="0" y="0"/>
            <a:chExt cx="8400489" cy="9489731"/>
          </a:xfrm>
        </p:grpSpPr>
        <p:sp>
          <p:nvSpPr>
            <p:cNvPr id="148" name="Shape 148"/>
            <p:cNvSpPr/>
            <p:nvPr/>
          </p:nvSpPr>
          <p:spPr>
            <a:xfrm>
              <a:off x="400278" y="296898"/>
              <a:ext cx="7599931" cy="8895935"/>
            </a:xfrm>
            <a:prstGeom prst="rect">
              <a:avLst/>
            </a:prstGeom>
            <a:noFill/>
            <a:ln w="127000" cap="flat">
              <a:solidFill>
                <a:srgbClr val="DCDEE0">
                  <a:alpha val="44000"/>
                </a:srgbClr>
              </a:solidFill>
              <a:prstDash val="solid"/>
              <a:miter lim="400000"/>
            </a:ln>
            <a:effectLst/>
          </p:spPr>
          <p:txBody>
            <a:bodyPr wrap="square" lIns="71437" tIns="71437" rIns="71437" bIns="71437" numCol="1" anchor="ctr">
              <a:noAutofit/>
            </a:bodyPr>
            <a:lstStyle/>
            <a:p>
              <a:pPr>
                <a:defRPr sz="3200"/>
              </a:pPr>
              <a:endParaRPr/>
            </a:p>
          </p:txBody>
        </p:sp>
        <p:sp>
          <p:nvSpPr>
            <p:cNvPr id="149" name="Shape 149"/>
            <p:cNvSpPr/>
            <p:nvPr/>
          </p:nvSpPr>
          <p:spPr>
            <a:xfrm>
              <a:off x="146633" y="0"/>
              <a:ext cx="8107222" cy="9489731"/>
            </a:xfrm>
            <a:prstGeom prst="rect">
              <a:avLst/>
            </a:prstGeom>
            <a:noFill/>
            <a:ln w="25400" cap="flat">
              <a:solidFill>
                <a:srgbClr val="DCDEE0"/>
              </a:solidFill>
              <a:prstDash val="solid"/>
              <a:miter lim="400000"/>
            </a:ln>
            <a:effectLst/>
          </p:spPr>
          <p:txBody>
            <a:bodyPr wrap="square" lIns="71437" tIns="71437" rIns="71437" bIns="71437" numCol="1" anchor="ctr">
              <a:noAutofit/>
            </a:bodyPr>
            <a:lstStyle/>
            <a:p>
              <a:pPr>
                <a:defRPr sz="3200"/>
              </a:pPr>
              <a:endParaRPr/>
            </a:p>
          </p:txBody>
        </p:sp>
        <p:grpSp>
          <p:nvGrpSpPr>
            <p:cNvPr id="152" name="Group 152"/>
            <p:cNvGrpSpPr/>
            <p:nvPr/>
          </p:nvGrpSpPr>
          <p:grpSpPr>
            <a:xfrm>
              <a:off x="1788478" y="252003"/>
              <a:ext cx="5073450" cy="3614850"/>
              <a:chOff x="-81781" y="0"/>
              <a:chExt cx="5073449" cy="3614849"/>
            </a:xfrm>
          </p:grpSpPr>
          <p:sp>
            <p:nvSpPr>
              <p:cNvPr id="150" name="Shape 150"/>
              <p:cNvSpPr/>
              <p:nvPr/>
            </p:nvSpPr>
            <p:spPr>
              <a:xfrm>
                <a:off x="1751036" y="0"/>
                <a:ext cx="3240632" cy="36148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spAutoFit/>
              </a:bodyPr>
              <a:lstStyle>
                <a:lvl1pPr algn="r">
                  <a:defRPr sz="21600" b="1">
                    <a:solidFill>
                      <a:srgbClr val="DCDEE0">
                        <a:alpha val="44000"/>
                      </a:srgbClr>
                    </a:solidFill>
                    <a:latin typeface="Didot"/>
                    <a:ea typeface="Didot"/>
                    <a:cs typeface="Didot"/>
                    <a:sym typeface="Didot"/>
                  </a:defRPr>
                </a:lvl1pPr>
              </a:lstStyle>
              <a:p>
                <a:pPr>
                  <a:defRPr b="0"/>
                </a:pPr>
                <a:r>
                  <a:rPr b="1" dirty="0"/>
                  <a:t>01</a:t>
                </a:r>
              </a:p>
            </p:txBody>
          </p:sp>
          <p:sp>
            <p:nvSpPr>
              <p:cNvPr id="151" name="Shape 151"/>
              <p:cNvSpPr/>
              <p:nvPr/>
            </p:nvSpPr>
            <p:spPr>
              <a:xfrm>
                <a:off x="-81782" y="739037"/>
                <a:ext cx="1727480" cy="21367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13100">
                    <a:solidFill>
                      <a:srgbClr val="DCDEE0">
                        <a:alpha val="44000"/>
                      </a:srgbClr>
                    </a:solidFill>
                    <a:latin typeface="Didot"/>
                    <a:ea typeface="Didot"/>
                    <a:cs typeface="Didot"/>
                    <a:sym typeface="Didot"/>
                  </a:defRPr>
                </a:lvl1pPr>
              </a:lstStyle>
              <a:p>
                <a:r>
                  <a:t>№</a:t>
                </a:r>
              </a:p>
            </p:txBody>
          </p:sp>
        </p:grpSp>
        <p:sp>
          <p:nvSpPr>
            <p:cNvPr id="153" name="Shape 153"/>
            <p:cNvSpPr/>
            <p:nvPr/>
          </p:nvSpPr>
          <p:spPr>
            <a:xfrm>
              <a:off x="1320805" y="3607279"/>
              <a:ext cx="5758877" cy="45091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normAutofit lnSpcReduction="10000"/>
            </a:bodyPr>
            <a:lstStyle>
              <a:lvl1pPr defTabSz="665440">
                <a:defRPr sz="2430" spc="218">
                  <a:latin typeface="Devanagari MT"/>
                  <a:ea typeface="Devanagari MT"/>
                  <a:cs typeface="Devanagari MT"/>
                  <a:sym typeface="Devanagari MT"/>
                </a:defRPr>
              </a:lvl1pPr>
            </a:lstStyle>
            <a:p>
              <a:r>
                <a:rPr lang="es-MX" dirty="0" smtClean="0"/>
                <a:t>Tanto diseñadores, ilustradores, aficionados y público en general pueden tener en un solo lugar contacto fácil y rápido con más personas que comparten su gusto por el </a:t>
              </a:r>
              <a:r>
                <a:rPr lang="es-MX" dirty="0" err="1" smtClean="0"/>
                <a:t>Lettering</a:t>
              </a:r>
              <a:r>
                <a:rPr dirty="0" smtClean="0"/>
                <a:t>.</a:t>
              </a:r>
              <a:endParaRPr lang="es-MX" dirty="0" smtClean="0"/>
            </a:p>
            <a:p>
              <a:endParaRPr lang="es-MX" dirty="0"/>
            </a:p>
            <a:p>
              <a:r>
                <a:rPr lang="es-MX" dirty="0" smtClean="0"/>
                <a:t>Al compartir los usuarios sus trabajos y/o compartir el de sus amigos se crea un flujo de contenido visualmente atractivo y constante que incita a consultar continuamente la red.</a:t>
              </a:r>
              <a:endParaRPr dirty="0"/>
            </a:p>
          </p:txBody>
        </p:sp>
        <p:sp>
          <p:nvSpPr>
            <p:cNvPr id="154" name="Shape 154"/>
            <p:cNvSpPr/>
            <p:nvPr/>
          </p:nvSpPr>
          <p:spPr>
            <a:xfrm>
              <a:off x="0" y="1628771"/>
              <a:ext cx="8400489" cy="86131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4000" b="1" cap="all" spc="680">
                  <a:solidFill>
                    <a:srgbClr val="C496A2"/>
                  </a:solidFill>
                  <a:latin typeface="Helvetica Neue"/>
                  <a:ea typeface="Helvetica Neue"/>
                  <a:cs typeface="Helvetica Neue"/>
                  <a:sym typeface="Helvetica Neue"/>
                </a:defRPr>
              </a:lvl1pPr>
            </a:lstStyle>
            <a:p>
              <a:r>
                <a:rPr lang="es-MX" dirty="0" smtClean="0">
                  <a:solidFill>
                    <a:srgbClr val="79BEC5"/>
                  </a:solidFill>
                </a:rPr>
                <a:t>COMUNIDAD</a:t>
              </a:r>
              <a:endParaRPr dirty="0">
                <a:solidFill>
                  <a:srgbClr val="79BEC5"/>
                </a:solidFill>
              </a:endParaRPr>
            </a:p>
          </p:txBody>
        </p:sp>
        <p:sp>
          <p:nvSpPr>
            <p:cNvPr id="155" name="Shape 155"/>
            <p:cNvSpPr/>
            <p:nvPr/>
          </p:nvSpPr>
          <p:spPr>
            <a:xfrm>
              <a:off x="3258663" y="8170689"/>
              <a:ext cx="2133083" cy="5751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2800" i="1" spc="112">
                  <a:solidFill>
                    <a:srgbClr val="C3798F"/>
                  </a:solidFill>
                  <a:latin typeface="Didot"/>
                  <a:ea typeface="Didot"/>
                  <a:cs typeface="Didot"/>
                  <a:sym typeface="Didot"/>
                </a:defRPr>
              </a:lvl1pPr>
            </a:lstStyle>
            <a:p>
              <a:r>
                <a:rPr lang="es-MX" dirty="0" smtClean="0">
                  <a:solidFill>
                    <a:srgbClr val="79BEC5"/>
                  </a:solidFill>
                </a:rPr>
                <a:t>USUARIOS</a:t>
              </a:r>
              <a:endParaRPr dirty="0">
                <a:solidFill>
                  <a:srgbClr val="79BEC5"/>
                </a:solidFill>
              </a:endParaRPr>
            </a:p>
          </p:txBody>
        </p:sp>
      </p:grpSp>
      <p:grpSp>
        <p:nvGrpSpPr>
          <p:cNvPr id="165" name="Group 165"/>
          <p:cNvGrpSpPr/>
          <p:nvPr/>
        </p:nvGrpSpPr>
        <p:grpSpPr>
          <a:xfrm>
            <a:off x="12964961" y="3435339"/>
            <a:ext cx="8400490" cy="9489733"/>
            <a:chOff x="0" y="0"/>
            <a:chExt cx="8400489" cy="9489731"/>
          </a:xfrm>
        </p:grpSpPr>
        <p:sp>
          <p:nvSpPr>
            <p:cNvPr id="157" name="Shape 157"/>
            <p:cNvSpPr/>
            <p:nvPr/>
          </p:nvSpPr>
          <p:spPr>
            <a:xfrm>
              <a:off x="400278" y="296898"/>
              <a:ext cx="7599931" cy="8895935"/>
            </a:xfrm>
            <a:prstGeom prst="rect">
              <a:avLst/>
            </a:prstGeom>
            <a:noFill/>
            <a:ln w="127000" cap="flat">
              <a:solidFill>
                <a:srgbClr val="DCDEE0">
                  <a:alpha val="44000"/>
                </a:srgbClr>
              </a:solidFill>
              <a:prstDash val="solid"/>
              <a:miter lim="400000"/>
            </a:ln>
            <a:effectLst/>
          </p:spPr>
          <p:txBody>
            <a:bodyPr wrap="square" lIns="71437" tIns="71437" rIns="71437" bIns="71437" numCol="1" anchor="ctr">
              <a:noAutofit/>
            </a:bodyPr>
            <a:lstStyle/>
            <a:p>
              <a:pPr>
                <a:defRPr sz="3200"/>
              </a:pPr>
              <a:endParaRPr/>
            </a:p>
          </p:txBody>
        </p:sp>
        <p:sp>
          <p:nvSpPr>
            <p:cNvPr id="158" name="Shape 158"/>
            <p:cNvSpPr/>
            <p:nvPr/>
          </p:nvSpPr>
          <p:spPr>
            <a:xfrm>
              <a:off x="146633" y="0"/>
              <a:ext cx="8107222" cy="9489731"/>
            </a:xfrm>
            <a:prstGeom prst="rect">
              <a:avLst/>
            </a:prstGeom>
            <a:noFill/>
            <a:ln w="25400" cap="flat">
              <a:solidFill>
                <a:srgbClr val="DCDEE0"/>
              </a:solidFill>
              <a:prstDash val="solid"/>
              <a:miter lim="400000"/>
            </a:ln>
            <a:effectLst/>
          </p:spPr>
          <p:txBody>
            <a:bodyPr wrap="square" lIns="71437" tIns="71437" rIns="71437" bIns="71437" numCol="1" anchor="ctr">
              <a:noAutofit/>
            </a:bodyPr>
            <a:lstStyle/>
            <a:p>
              <a:pPr>
                <a:defRPr sz="3200"/>
              </a:pPr>
              <a:endParaRPr/>
            </a:p>
          </p:txBody>
        </p:sp>
        <p:grpSp>
          <p:nvGrpSpPr>
            <p:cNvPr id="161" name="Group 161"/>
            <p:cNvGrpSpPr/>
            <p:nvPr/>
          </p:nvGrpSpPr>
          <p:grpSpPr>
            <a:xfrm>
              <a:off x="1788478" y="252003"/>
              <a:ext cx="5073450" cy="3614850"/>
              <a:chOff x="-81781" y="0"/>
              <a:chExt cx="5073449" cy="3614849"/>
            </a:xfrm>
          </p:grpSpPr>
          <p:sp>
            <p:nvSpPr>
              <p:cNvPr id="159" name="Shape 159"/>
              <p:cNvSpPr/>
              <p:nvPr/>
            </p:nvSpPr>
            <p:spPr>
              <a:xfrm>
                <a:off x="1751036" y="0"/>
                <a:ext cx="3240632" cy="36148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spAutoFit/>
              </a:bodyPr>
              <a:lstStyle>
                <a:lvl1pPr algn="r">
                  <a:defRPr sz="21600" b="1">
                    <a:solidFill>
                      <a:srgbClr val="DCDEE0">
                        <a:alpha val="44000"/>
                      </a:srgbClr>
                    </a:solidFill>
                    <a:latin typeface="Didot"/>
                    <a:ea typeface="Didot"/>
                    <a:cs typeface="Didot"/>
                    <a:sym typeface="Didot"/>
                  </a:defRPr>
                </a:lvl1pPr>
              </a:lstStyle>
              <a:p>
                <a:pPr>
                  <a:defRPr b="0"/>
                </a:pPr>
                <a:r>
                  <a:rPr b="1"/>
                  <a:t>02</a:t>
                </a:r>
              </a:p>
            </p:txBody>
          </p:sp>
          <p:sp>
            <p:nvSpPr>
              <p:cNvPr id="160" name="Shape 160"/>
              <p:cNvSpPr/>
              <p:nvPr/>
            </p:nvSpPr>
            <p:spPr>
              <a:xfrm>
                <a:off x="-81782" y="739037"/>
                <a:ext cx="1727480" cy="21367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13100">
                    <a:solidFill>
                      <a:srgbClr val="DCDEE0">
                        <a:alpha val="44000"/>
                      </a:srgbClr>
                    </a:solidFill>
                    <a:latin typeface="Didot"/>
                    <a:ea typeface="Didot"/>
                    <a:cs typeface="Didot"/>
                    <a:sym typeface="Didot"/>
                  </a:defRPr>
                </a:lvl1pPr>
              </a:lstStyle>
              <a:p>
                <a:r>
                  <a:t>№</a:t>
                </a:r>
              </a:p>
            </p:txBody>
          </p:sp>
        </p:grpSp>
        <p:sp>
          <p:nvSpPr>
            <p:cNvPr id="162" name="Shape 162"/>
            <p:cNvSpPr/>
            <p:nvPr/>
          </p:nvSpPr>
          <p:spPr>
            <a:xfrm>
              <a:off x="1320805" y="3607279"/>
              <a:ext cx="5758877" cy="45091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normAutofit lnSpcReduction="10000"/>
            </a:bodyPr>
            <a:lstStyle>
              <a:lvl1pPr defTabSz="665440">
                <a:defRPr sz="2430" spc="218">
                  <a:latin typeface="Devanagari MT"/>
                  <a:ea typeface="Devanagari MT"/>
                  <a:cs typeface="Devanagari MT"/>
                  <a:sym typeface="Devanagari MT"/>
                </a:defRPr>
              </a:lvl1pPr>
            </a:lstStyle>
            <a:p>
              <a:r>
                <a:rPr lang="es-MX" dirty="0" smtClean="0"/>
                <a:t>Además de encontrarse con amigos y colegas, los usuarios tienen la oportunidad de encontrar recursos y materiales con los anunciantes de productos especializados para ellos, por ejemplo: proveedores de artículos de papelería, estampado y dibujo entre otros, así como proveedores de servicios directo e indirectos. El pago de estos anunciantes es para el mantenimiento y constante desarrollo de la </a:t>
              </a:r>
              <a:r>
                <a:rPr lang="es-MX" dirty="0" err="1" smtClean="0"/>
                <a:t>app</a:t>
              </a:r>
              <a:r>
                <a:rPr lang="es-MX" dirty="0" smtClean="0"/>
                <a:t>.</a:t>
              </a:r>
              <a:endParaRPr dirty="0"/>
            </a:p>
          </p:txBody>
        </p:sp>
        <p:sp>
          <p:nvSpPr>
            <p:cNvPr id="163" name="Shape 163"/>
            <p:cNvSpPr/>
            <p:nvPr/>
          </p:nvSpPr>
          <p:spPr>
            <a:xfrm>
              <a:off x="0" y="1628771"/>
              <a:ext cx="8400489" cy="86131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4000" b="1" cap="all" spc="680">
                  <a:solidFill>
                    <a:srgbClr val="C496A2"/>
                  </a:solidFill>
                  <a:latin typeface="Helvetica Neue"/>
                  <a:ea typeface="Helvetica Neue"/>
                  <a:cs typeface="Helvetica Neue"/>
                  <a:sym typeface="Helvetica Neue"/>
                </a:defRPr>
              </a:lvl1pPr>
            </a:lstStyle>
            <a:p>
              <a:r>
                <a:rPr lang="es-MX" dirty="0" smtClean="0">
                  <a:solidFill>
                    <a:srgbClr val="79BEC5"/>
                  </a:solidFill>
                </a:rPr>
                <a:t>NEGOCIOS</a:t>
              </a:r>
              <a:endParaRPr dirty="0">
                <a:solidFill>
                  <a:srgbClr val="79BEC5"/>
                </a:solidFill>
              </a:endParaRPr>
            </a:p>
          </p:txBody>
        </p:sp>
        <p:sp>
          <p:nvSpPr>
            <p:cNvPr id="164" name="Shape 164"/>
            <p:cNvSpPr/>
            <p:nvPr/>
          </p:nvSpPr>
          <p:spPr>
            <a:xfrm>
              <a:off x="3104039" y="8170689"/>
              <a:ext cx="2442334" cy="5751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2800" i="1" spc="112">
                  <a:solidFill>
                    <a:srgbClr val="C3798F"/>
                  </a:solidFill>
                  <a:latin typeface="Didot"/>
                  <a:ea typeface="Didot"/>
                  <a:cs typeface="Didot"/>
                  <a:sym typeface="Didot"/>
                </a:defRPr>
              </a:lvl1pPr>
            </a:lstStyle>
            <a:p>
              <a:r>
                <a:rPr lang="es-MX" dirty="0" smtClean="0">
                  <a:solidFill>
                    <a:srgbClr val="79BEC5"/>
                  </a:solidFill>
                </a:rPr>
                <a:t>PUBLICIDAD</a:t>
              </a:r>
              <a:endParaRPr dirty="0">
                <a:solidFill>
                  <a:srgbClr val="79BEC5"/>
                </a:solidFill>
              </a:endParaRPr>
            </a:p>
          </p:txBody>
        </p:sp>
      </p:grpSp>
      <p:sp>
        <p:nvSpPr>
          <p:cNvPr id="166" name="Shape 166"/>
          <p:cNvSpPr/>
          <p:nvPr/>
        </p:nvSpPr>
        <p:spPr>
          <a:xfrm>
            <a:off x="-38922" y="4408"/>
            <a:ext cx="24461844" cy="2606226"/>
          </a:xfrm>
          <a:prstGeom prst="rect">
            <a:avLst/>
          </a:prstGeom>
          <a:solidFill>
            <a:srgbClr val="79BEC5"/>
          </a:solidFill>
          <a:ln w="12700">
            <a:miter lim="400000"/>
          </a:ln>
        </p:spPr>
        <p:txBody>
          <a:bodyPr lIns="71437" tIns="71437" rIns="71437" bIns="71437" anchor="ctr"/>
          <a:lstStyle/>
          <a:p>
            <a:pPr>
              <a:defRPr sz="3200">
                <a:solidFill>
                  <a:srgbClr val="FFFFFF"/>
                </a:solidFill>
              </a:defRPr>
            </a:pPr>
            <a:endParaRPr/>
          </a:p>
        </p:txBody>
      </p:sp>
      <p:sp>
        <p:nvSpPr>
          <p:cNvPr id="167" name="Shape 167"/>
          <p:cNvSpPr/>
          <p:nvPr/>
        </p:nvSpPr>
        <p:spPr>
          <a:xfrm>
            <a:off x="6321808" y="465945"/>
            <a:ext cx="11740392" cy="1683152"/>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10000" cap="all" spc="1400">
                <a:solidFill>
                  <a:srgbClr val="FFFFFF"/>
                </a:solidFill>
                <a:latin typeface="Didot"/>
                <a:ea typeface="Didot"/>
                <a:cs typeface="Didot"/>
                <a:sym typeface="Didot"/>
              </a:defRPr>
            </a:lvl1pPr>
          </a:lstStyle>
          <a:p>
            <a:r>
              <a:rPr lang="es-MX" dirty="0" smtClean="0"/>
              <a:t>QUE HACEMOS</a:t>
            </a:r>
            <a:endParaRPr dirty="0"/>
          </a:p>
        </p:txBody>
      </p:sp>
    </p:spTree>
  </p:cSld>
  <p:clrMapOvr>
    <a:masterClrMapping/>
  </p:clrMapOvr>
  <mc:AlternateContent xmlns:mc="http://schemas.openxmlformats.org/markup-compatibility/2006" xmlns:p14="http://schemas.microsoft.com/office/powerpoint/2010/main">
    <mc:Choice Requires="p14">
      <p:transition spd="slow" p14:dur="12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bg_silver_noise_grey.jpg"/>
          <p:cNvPicPr>
            <a:picLocks/>
          </p:cNvPicPr>
          <p:nvPr/>
        </p:nvPicPr>
        <p:blipFill>
          <a:blip r:embed="rId2">
            <a:extLst>
              <a:ext uri="{28A0092B-C50C-407E-A947-70E740481C1C}">
                <a14:useLocalDpi xmlns:a14="http://schemas.microsoft.com/office/drawing/2010/main" val="0"/>
              </a:ext>
            </a:extLst>
          </a:blip>
          <a:stretch>
            <a:fillRect/>
          </a:stretch>
        </p:blipFill>
        <p:spPr>
          <a:xfrm>
            <a:off x="1279764" y="6312110"/>
            <a:ext cx="7691607" cy="5127738"/>
          </a:xfrm>
          <a:prstGeom prst="rect">
            <a:avLst/>
          </a:prstGeom>
          <a:ln w="457200">
            <a:solidFill>
              <a:srgbClr val="FFFFFF"/>
            </a:solidFill>
            <a:miter lim="400000"/>
          </a:ln>
          <a:effectLst>
            <a:glow rad="330200">
              <a:schemeClr val="bg2">
                <a:alpha val="40000"/>
              </a:schemeClr>
            </a:glow>
          </a:effectLst>
        </p:spPr>
      </p:pic>
      <p:pic>
        <p:nvPicPr>
          <p:cNvPr id="292" name="bg_silver_noise_grey.jpg"/>
          <p:cNvPicPr>
            <a:picLocks/>
          </p:cNvPicPr>
          <p:nvPr/>
        </p:nvPicPr>
        <p:blipFill>
          <a:blip r:embed="rId3">
            <a:extLst>
              <a:ext uri="{28A0092B-C50C-407E-A947-70E740481C1C}">
                <a14:useLocalDpi xmlns:a14="http://schemas.microsoft.com/office/drawing/2010/main" val="0"/>
              </a:ext>
            </a:extLst>
          </a:blip>
          <a:stretch>
            <a:fillRect/>
          </a:stretch>
        </p:blipFill>
        <p:spPr>
          <a:xfrm>
            <a:off x="9752720" y="1038293"/>
            <a:ext cx="4475060" cy="7961445"/>
          </a:xfrm>
          <a:prstGeom prst="rect">
            <a:avLst/>
          </a:prstGeom>
          <a:ln w="457200">
            <a:solidFill>
              <a:srgbClr val="FFFFFF"/>
            </a:solidFill>
            <a:miter lim="400000"/>
          </a:ln>
          <a:effectLst>
            <a:glow rad="165100">
              <a:schemeClr val="bg2"/>
            </a:glow>
          </a:effectLst>
        </p:spPr>
      </p:pic>
      <p:pic>
        <p:nvPicPr>
          <p:cNvPr id="293" name="bg_silver_noise_grey.jpg"/>
          <p:cNvPicPr>
            <a:picLocks/>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5829914" y="6364404"/>
            <a:ext cx="7274141" cy="4837303"/>
          </a:xfrm>
          <a:prstGeom prst="rect">
            <a:avLst/>
          </a:prstGeom>
          <a:ln w="457200">
            <a:solidFill>
              <a:srgbClr val="FFFFFF"/>
            </a:solidFill>
            <a:miter lim="400000"/>
          </a:ln>
          <a:effectLst>
            <a:glow rad="266700">
              <a:schemeClr val="bg2">
                <a:alpha val="40000"/>
              </a:schemeClr>
            </a:glow>
          </a:effectLst>
        </p:spPr>
      </p:pic>
      <p:sp>
        <p:nvSpPr>
          <p:cNvPr id="294" name="Shape 294"/>
          <p:cNvSpPr/>
          <p:nvPr/>
        </p:nvSpPr>
        <p:spPr>
          <a:xfrm>
            <a:off x="7610974" y="10591655"/>
            <a:ext cx="2216314" cy="1"/>
          </a:xfrm>
          <a:prstGeom prst="line">
            <a:avLst/>
          </a:prstGeom>
          <a:ln w="50800">
            <a:solidFill>
              <a:srgbClr val="000000"/>
            </a:solidFill>
            <a:miter lim="400000"/>
          </a:ln>
        </p:spPr>
        <p:txBody>
          <a:bodyPr lIns="71437" tIns="71437" rIns="71437" bIns="71437" anchor="ctr"/>
          <a:lstStyle/>
          <a:p>
            <a:pPr>
              <a:defRPr sz="3200"/>
            </a:pPr>
            <a:endParaRPr/>
          </a:p>
        </p:txBody>
      </p:sp>
      <p:sp>
        <p:nvSpPr>
          <p:cNvPr id="295" name="Shape 295"/>
          <p:cNvSpPr/>
          <p:nvPr/>
        </p:nvSpPr>
        <p:spPr>
          <a:xfrm>
            <a:off x="10207621" y="10196355"/>
            <a:ext cx="2584361" cy="790600"/>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a:defRPr sz="4200" spc="420">
                <a:latin typeface="Didot"/>
                <a:ea typeface="Didot"/>
                <a:cs typeface="Didot"/>
                <a:sym typeface="Didot"/>
              </a:defRPr>
            </a:lvl1pPr>
          </a:lstStyle>
          <a:p>
            <a:r>
              <a:rPr lang="es-MX" b="1" dirty="0" smtClean="0"/>
              <a:t>negocio</a:t>
            </a:r>
            <a:endParaRPr b="1" dirty="0"/>
          </a:p>
        </p:txBody>
      </p:sp>
      <p:sp>
        <p:nvSpPr>
          <p:cNvPr id="296" name="Shape 296"/>
          <p:cNvSpPr/>
          <p:nvPr/>
        </p:nvSpPr>
        <p:spPr>
          <a:xfrm flipV="1">
            <a:off x="20455251" y="4538316"/>
            <a:ext cx="1" cy="2216314"/>
          </a:xfrm>
          <a:prstGeom prst="line">
            <a:avLst/>
          </a:prstGeom>
          <a:ln w="50800">
            <a:solidFill>
              <a:srgbClr val="000000"/>
            </a:solidFill>
            <a:miter lim="400000"/>
          </a:ln>
        </p:spPr>
        <p:txBody>
          <a:bodyPr lIns="71437" tIns="71437" rIns="71437" bIns="71437" anchor="ctr"/>
          <a:lstStyle/>
          <a:p>
            <a:pPr>
              <a:defRPr sz="3200"/>
            </a:pPr>
            <a:endParaRPr/>
          </a:p>
        </p:txBody>
      </p:sp>
      <p:sp>
        <p:nvSpPr>
          <p:cNvPr id="297" name="Shape 297"/>
          <p:cNvSpPr/>
          <p:nvPr/>
        </p:nvSpPr>
        <p:spPr>
          <a:xfrm>
            <a:off x="18855135" y="3295373"/>
            <a:ext cx="3200234" cy="790600"/>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4200" spc="420">
                <a:latin typeface="Didot"/>
                <a:ea typeface="Didot"/>
                <a:cs typeface="Didot"/>
                <a:sym typeface="Didot"/>
              </a:defRPr>
            </a:lvl1pPr>
          </a:lstStyle>
          <a:p>
            <a:r>
              <a:rPr lang="es-MX" b="1" dirty="0" smtClean="0"/>
              <a:t>contenido</a:t>
            </a:r>
            <a:endParaRPr b="1" dirty="0"/>
          </a:p>
        </p:txBody>
      </p:sp>
      <p:sp>
        <p:nvSpPr>
          <p:cNvPr id="298" name="Shape 298"/>
          <p:cNvSpPr/>
          <p:nvPr/>
        </p:nvSpPr>
        <p:spPr>
          <a:xfrm>
            <a:off x="5756774" y="3022456"/>
            <a:ext cx="2216314" cy="1"/>
          </a:xfrm>
          <a:prstGeom prst="line">
            <a:avLst/>
          </a:prstGeom>
          <a:ln w="50800">
            <a:solidFill>
              <a:srgbClr val="000000"/>
            </a:solidFill>
            <a:miter lim="400000"/>
          </a:ln>
        </p:spPr>
        <p:txBody>
          <a:bodyPr lIns="71437" tIns="71437" rIns="71437" bIns="71437" anchor="ctr"/>
          <a:lstStyle/>
          <a:p>
            <a:pPr>
              <a:defRPr sz="3200"/>
            </a:pPr>
            <a:endParaRPr/>
          </a:p>
        </p:txBody>
      </p:sp>
      <p:sp>
        <p:nvSpPr>
          <p:cNvPr id="299" name="Shape 299"/>
          <p:cNvSpPr/>
          <p:nvPr/>
        </p:nvSpPr>
        <p:spPr>
          <a:xfrm>
            <a:off x="1545504" y="2627156"/>
            <a:ext cx="3554177" cy="790600"/>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r">
              <a:defRPr sz="4200" b="1" spc="419">
                <a:latin typeface="Didot"/>
                <a:ea typeface="Didot"/>
                <a:cs typeface="Didot"/>
                <a:sym typeface="Didot"/>
              </a:defRPr>
            </a:lvl1pPr>
          </a:lstStyle>
          <a:p>
            <a:r>
              <a:rPr lang="es-MX" dirty="0" smtClean="0"/>
              <a:t>conversión</a:t>
            </a:r>
            <a:endParaRPr dirty="0"/>
          </a:p>
        </p:txBody>
      </p:sp>
    </p:spTree>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 name="Group 181"/>
          <p:cNvGrpSpPr/>
          <p:nvPr/>
        </p:nvGrpSpPr>
        <p:grpSpPr>
          <a:xfrm>
            <a:off x="9094047" y="3834119"/>
            <a:ext cx="6195906" cy="6195908"/>
            <a:chOff x="0" y="-1"/>
            <a:chExt cx="6195905" cy="6195906"/>
          </a:xfrm>
          <a:solidFill>
            <a:srgbClr val="79BEC5"/>
          </a:solidFill>
        </p:grpSpPr>
        <p:sp>
          <p:nvSpPr>
            <p:cNvPr id="169" name="Shape 169"/>
            <p:cNvSpPr/>
            <p:nvPr/>
          </p:nvSpPr>
          <p:spPr>
            <a:xfrm>
              <a:off x="796139" y="796140"/>
              <a:ext cx="4603625" cy="4603625"/>
            </a:xfrm>
            <a:prstGeom prst="ellipse">
              <a:avLst/>
            </a:prstGeom>
            <a:grp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grpSp>
          <p:nvGrpSpPr>
            <p:cNvPr id="173" name="Group 173"/>
            <p:cNvGrpSpPr/>
            <p:nvPr/>
          </p:nvGrpSpPr>
          <p:grpSpPr>
            <a:xfrm>
              <a:off x="768973" y="763834"/>
              <a:ext cx="4657957" cy="4668236"/>
              <a:chOff x="0" y="0"/>
              <a:chExt cx="4657955" cy="4668235"/>
            </a:xfrm>
            <a:grpFill/>
          </p:grpSpPr>
          <p:sp>
            <p:nvSpPr>
              <p:cNvPr id="170" name="Shape 170"/>
              <p:cNvSpPr/>
              <p:nvPr/>
            </p:nvSpPr>
            <p:spPr>
              <a:xfrm flipV="1">
                <a:off x="160617" y="162145"/>
                <a:ext cx="4338754" cy="4338754"/>
              </a:xfrm>
              <a:prstGeom prst="line">
                <a:avLst/>
              </a:prstGeom>
              <a:grp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71" name="Shape 171"/>
              <p:cNvSpPr/>
              <p:nvPr/>
            </p:nvSpPr>
            <p:spPr>
              <a:xfrm>
                <a:off x="4454027" y="0"/>
                <a:ext cx="203929" cy="203928"/>
              </a:xfrm>
              <a:prstGeom prst="ellipse">
                <a:avLst/>
              </a:prstGeom>
              <a:grp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sp>
            <p:nvSpPr>
              <p:cNvPr id="172" name="Shape 172"/>
              <p:cNvSpPr/>
              <p:nvPr/>
            </p:nvSpPr>
            <p:spPr>
              <a:xfrm>
                <a:off x="0" y="4464307"/>
                <a:ext cx="203928" cy="203929"/>
              </a:xfrm>
              <a:prstGeom prst="ellipse">
                <a:avLst/>
              </a:prstGeom>
              <a:grp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grpSp>
        <p:grpSp>
          <p:nvGrpSpPr>
            <p:cNvPr id="177" name="Group 177"/>
            <p:cNvGrpSpPr/>
            <p:nvPr/>
          </p:nvGrpSpPr>
          <p:grpSpPr>
            <a:xfrm flipH="1">
              <a:off x="768974" y="763834"/>
              <a:ext cx="4657956" cy="4668236"/>
              <a:chOff x="0" y="0"/>
              <a:chExt cx="4657955" cy="4668235"/>
            </a:xfrm>
            <a:grpFill/>
          </p:grpSpPr>
          <p:sp>
            <p:nvSpPr>
              <p:cNvPr id="174" name="Shape 174"/>
              <p:cNvSpPr/>
              <p:nvPr/>
            </p:nvSpPr>
            <p:spPr>
              <a:xfrm flipV="1">
                <a:off x="160617" y="162145"/>
                <a:ext cx="4338754" cy="4338754"/>
              </a:xfrm>
              <a:prstGeom prst="line">
                <a:avLst/>
              </a:prstGeom>
              <a:grp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75" name="Shape 175"/>
              <p:cNvSpPr/>
              <p:nvPr/>
            </p:nvSpPr>
            <p:spPr>
              <a:xfrm>
                <a:off x="4454027" y="0"/>
                <a:ext cx="203929" cy="203928"/>
              </a:xfrm>
              <a:prstGeom prst="ellipse">
                <a:avLst/>
              </a:prstGeom>
              <a:grp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sp>
            <p:nvSpPr>
              <p:cNvPr id="176" name="Shape 176"/>
              <p:cNvSpPr/>
              <p:nvPr/>
            </p:nvSpPr>
            <p:spPr>
              <a:xfrm>
                <a:off x="0" y="4464307"/>
                <a:ext cx="203928" cy="203929"/>
              </a:xfrm>
              <a:prstGeom prst="ellipse">
                <a:avLst/>
              </a:prstGeom>
              <a:grp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grpSp>
        <p:sp>
          <p:nvSpPr>
            <p:cNvPr id="178" name="Shape 178"/>
            <p:cNvSpPr/>
            <p:nvPr/>
          </p:nvSpPr>
          <p:spPr>
            <a:xfrm>
              <a:off x="0" y="3097952"/>
              <a:ext cx="6195905" cy="1"/>
            </a:xfrm>
            <a:prstGeom prst="line">
              <a:avLst/>
            </a:prstGeom>
            <a:grpFill/>
            <a:ln w="25400" cap="flat">
              <a:solidFill>
                <a:srgbClr val="FFFFFF">
                  <a:alpha val="66000"/>
                </a:srgbClr>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179" name="Shape 179"/>
            <p:cNvSpPr/>
            <p:nvPr/>
          </p:nvSpPr>
          <p:spPr>
            <a:xfrm flipV="1">
              <a:off x="3097952" y="-1"/>
              <a:ext cx="1" cy="6195906"/>
            </a:xfrm>
            <a:prstGeom prst="line">
              <a:avLst/>
            </a:prstGeom>
            <a:grpFill/>
            <a:ln w="254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180" name="Shape 180"/>
            <p:cNvSpPr/>
            <p:nvPr/>
          </p:nvSpPr>
          <p:spPr>
            <a:xfrm>
              <a:off x="1526376" y="1138877"/>
              <a:ext cx="3108396" cy="389346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30000" b="1">
                  <a:latin typeface="Didot"/>
                  <a:ea typeface="Didot"/>
                  <a:cs typeface="Didot"/>
                  <a:sym typeface="Didot"/>
                </a:defRPr>
              </a:lvl1pPr>
            </a:lstStyle>
            <a:p>
              <a:r>
                <a:rPr lang="es-MX" dirty="0"/>
                <a:t>L</a:t>
              </a:r>
              <a:endParaRPr dirty="0"/>
            </a:p>
          </p:txBody>
        </p:sp>
      </p:grpSp>
      <p:grpSp>
        <p:nvGrpSpPr>
          <p:cNvPr id="187" name="Group 187"/>
          <p:cNvGrpSpPr/>
          <p:nvPr/>
        </p:nvGrpSpPr>
        <p:grpSpPr>
          <a:xfrm>
            <a:off x="9544946" y="10012821"/>
            <a:ext cx="5294106" cy="2707796"/>
            <a:chOff x="0" y="0"/>
            <a:chExt cx="5294105" cy="2707795"/>
          </a:xfrm>
        </p:grpSpPr>
        <p:sp>
          <p:nvSpPr>
            <p:cNvPr id="182" name="Shape 182"/>
            <p:cNvSpPr/>
            <p:nvPr/>
          </p:nvSpPr>
          <p:spPr>
            <a:xfrm>
              <a:off x="1258351" y="0"/>
              <a:ext cx="2777407" cy="89338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b">
              <a:noAutofit/>
            </a:bodyPr>
            <a:lstStyle>
              <a:lvl1pPr>
                <a:defRPr sz="4500" b="1">
                  <a:solidFill>
                    <a:srgbClr val="B797A1"/>
                  </a:solidFill>
                  <a:latin typeface="Didot"/>
                  <a:ea typeface="Didot"/>
                  <a:cs typeface="Didot"/>
                  <a:sym typeface="Didot"/>
                </a:defRPr>
              </a:lvl1pPr>
            </a:lstStyle>
            <a:p>
              <a:r>
                <a:rPr lang="es-MX" dirty="0" smtClean="0">
                  <a:solidFill>
                    <a:srgbClr val="79BEC5"/>
                  </a:solidFill>
                </a:rPr>
                <a:t>UI</a:t>
              </a:r>
              <a:endParaRPr dirty="0">
                <a:solidFill>
                  <a:srgbClr val="79BEC5"/>
                </a:solidFill>
              </a:endParaRPr>
            </a:p>
          </p:txBody>
        </p:sp>
        <p:sp>
          <p:nvSpPr>
            <p:cNvPr id="183" name="Shape 183"/>
            <p:cNvSpPr/>
            <p:nvPr/>
          </p:nvSpPr>
          <p:spPr>
            <a:xfrm>
              <a:off x="0" y="1448057"/>
              <a:ext cx="5294106" cy="12597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noAutofit/>
            </a:bodyPr>
            <a:lstStyle>
              <a:lvl1pPr>
                <a:defRPr sz="2500" spc="100">
                  <a:solidFill>
                    <a:srgbClr val="000000">
                      <a:alpha val="80000"/>
                    </a:srgbClr>
                  </a:solidFill>
                  <a:latin typeface="PT Sans"/>
                  <a:ea typeface="PT Sans"/>
                  <a:cs typeface="PT Sans"/>
                  <a:sym typeface="PT Sans"/>
                </a:defRPr>
              </a:lvl1pPr>
            </a:lstStyle>
            <a:p>
              <a:r>
                <a:rPr lang="es-MX" dirty="0" smtClean="0"/>
                <a:t>Se enfoca en que la </a:t>
              </a:r>
              <a:r>
                <a:rPr lang="es-MX" dirty="0" err="1" smtClean="0"/>
                <a:t>app</a:t>
              </a:r>
              <a:r>
                <a:rPr lang="es-MX" dirty="0" smtClean="0"/>
                <a:t> refleje congruencia hacia el público objetivo.</a:t>
              </a:r>
              <a:endParaRPr dirty="0"/>
            </a:p>
          </p:txBody>
        </p:sp>
        <p:grpSp>
          <p:nvGrpSpPr>
            <p:cNvPr id="186" name="Group 186"/>
            <p:cNvGrpSpPr/>
            <p:nvPr/>
          </p:nvGrpSpPr>
          <p:grpSpPr>
            <a:xfrm>
              <a:off x="2539565" y="1014908"/>
              <a:ext cx="214978" cy="214978"/>
              <a:chOff x="0" y="0"/>
              <a:chExt cx="214976" cy="214976"/>
            </a:xfrm>
          </p:grpSpPr>
          <p:sp>
            <p:nvSpPr>
              <p:cNvPr id="184" name="Shape 184"/>
              <p:cNvSpPr/>
              <p:nvPr/>
            </p:nvSpPr>
            <p:spPr>
              <a:xfrm flipH="1" flipV="1">
                <a:off x="1" y="0"/>
                <a:ext cx="214976" cy="214977"/>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sp>
            <p:nvSpPr>
              <p:cNvPr id="185" name="Shape 185"/>
              <p:cNvSpPr/>
              <p:nvPr/>
            </p:nvSpPr>
            <p:spPr>
              <a:xfrm flipV="1">
                <a:off x="0" y="0"/>
                <a:ext cx="214975" cy="214977"/>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grpSp>
      </p:grpSp>
      <p:grpSp>
        <p:nvGrpSpPr>
          <p:cNvPr id="199" name="Group 199"/>
          <p:cNvGrpSpPr/>
          <p:nvPr/>
        </p:nvGrpSpPr>
        <p:grpSpPr>
          <a:xfrm>
            <a:off x="15422852" y="2969216"/>
            <a:ext cx="5294107" cy="2707796"/>
            <a:chOff x="0" y="0"/>
            <a:chExt cx="5294105" cy="2707795"/>
          </a:xfrm>
        </p:grpSpPr>
        <p:sp>
          <p:nvSpPr>
            <p:cNvPr id="194" name="Shape 194"/>
            <p:cNvSpPr/>
            <p:nvPr/>
          </p:nvSpPr>
          <p:spPr>
            <a:xfrm>
              <a:off x="1224826" y="0"/>
              <a:ext cx="2844456" cy="89338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b">
              <a:noAutofit/>
            </a:bodyPr>
            <a:lstStyle>
              <a:lvl1pPr>
                <a:defRPr sz="4500" b="1">
                  <a:solidFill>
                    <a:srgbClr val="B797A1"/>
                  </a:solidFill>
                  <a:latin typeface="Didot"/>
                  <a:ea typeface="Didot"/>
                  <a:cs typeface="Didot"/>
                  <a:sym typeface="Didot"/>
                </a:defRPr>
              </a:lvl1pPr>
            </a:lstStyle>
            <a:p>
              <a:r>
                <a:rPr dirty="0" smtClean="0">
                  <a:solidFill>
                    <a:srgbClr val="79BEC5"/>
                  </a:solidFill>
                </a:rPr>
                <a:t>U</a:t>
              </a:r>
              <a:r>
                <a:rPr lang="es-MX" dirty="0" smtClean="0">
                  <a:solidFill>
                    <a:srgbClr val="79BEC5"/>
                  </a:solidFill>
                </a:rPr>
                <a:t>X</a:t>
              </a:r>
              <a:endParaRPr dirty="0">
                <a:solidFill>
                  <a:srgbClr val="79BEC5"/>
                </a:solidFill>
              </a:endParaRPr>
            </a:p>
          </p:txBody>
        </p:sp>
        <p:sp>
          <p:nvSpPr>
            <p:cNvPr id="195" name="Shape 195"/>
            <p:cNvSpPr/>
            <p:nvPr/>
          </p:nvSpPr>
          <p:spPr>
            <a:xfrm>
              <a:off x="0" y="1448057"/>
              <a:ext cx="5294106" cy="12597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noAutofit/>
            </a:bodyPr>
            <a:lstStyle>
              <a:lvl1pPr>
                <a:defRPr sz="2500" spc="100">
                  <a:solidFill>
                    <a:srgbClr val="000000">
                      <a:alpha val="80000"/>
                    </a:srgbClr>
                  </a:solidFill>
                  <a:latin typeface="PT Sans"/>
                  <a:ea typeface="PT Sans"/>
                  <a:cs typeface="PT Sans"/>
                  <a:sym typeface="PT Sans"/>
                </a:defRPr>
              </a:lvl1pPr>
            </a:lstStyle>
            <a:p>
              <a:r>
                <a:rPr lang="es-MX" dirty="0" smtClean="0"/>
                <a:t>Identifica las necesidades de los usuarios así como sus preferencias y hábitos.</a:t>
              </a:r>
              <a:endParaRPr dirty="0"/>
            </a:p>
          </p:txBody>
        </p:sp>
        <p:grpSp>
          <p:nvGrpSpPr>
            <p:cNvPr id="198" name="Group 198"/>
            <p:cNvGrpSpPr/>
            <p:nvPr/>
          </p:nvGrpSpPr>
          <p:grpSpPr>
            <a:xfrm>
              <a:off x="2539565" y="1014908"/>
              <a:ext cx="214978" cy="214978"/>
              <a:chOff x="0" y="0"/>
              <a:chExt cx="214976" cy="214976"/>
            </a:xfrm>
          </p:grpSpPr>
          <p:sp>
            <p:nvSpPr>
              <p:cNvPr id="196" name="Shape 196"/>
              <p:cNvSpPr/>
              <p:nvPr/>
            </p:nvSpPr>
            <p:spPr>
              <a:xfrm flipH="1" flipV="1">
                <a:off x="1" y="0"/>
                <a:ext cx="214976" cy="214977"/>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sp>
            <p:nvSpPr>
              <p:cNvPr id="197" name="Shape 197"/>
              <p:cNvSpPr/>
              <p:nvPr/>
            </p:nvSpPr>
            <p:spPr>
              <a:xfrm flipV="1">
                <a:off x="0" y="0"/>
                <a:ext cx="214975" cy="214977"/>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grpSp>
      </p:grpSp>
      <p:grpSp>
        <p:nvGrpSpPr>
          <p:cNvPr id="211" name="Group 211"/>
          <p:cNvGrpSpPr/>
          <p:nvPr/>
        </p:nvGrpSpPr>
        <p:grpSpPr>
          <a:xfrm>
            <a:off x="3667041" y="2969216"/>
            <a:ext cx="5294107" cy="2707796"/>
            <a:chOff x="0" y="0"/>
            <a:chExt cx="5294105" cy="2707795"/>
          </a:xfrm>
        </p:grpSpPr>
        <p:sp>
          <p:nvSpPr>
            <p:cNvPr id="206" name="Shape 206"/>
            <p:cNvSpPr/>
            <p:nvPr/>
          </p:nvSpPr>
          <p:spPr>
            <a:xfrm>
              <a:off x="1073814" y="0"/>
              <a:ext cx="3146480" cy="89338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b">
              <a:noAutofit/>
            </a:bodyPr>
            <a:lstStyle>
              <a:lvl1pPr>
                <a:defRPr sz="4500" b="1">
                  <a:solidFill>
                    <a:srgbClr val="B798A1"/>
                  </a:solidFill>
                  <a:latin typeface="Didot"/>
                  <a:ea typeface="Didot"/>
                  <a:cs typeface="Didot"/>
                  <a:sym typeface="Didot"/>
                </a:defRPr>
              </a:lvl1pPr>
            </a:lstStyle>
            <a:p>
              <a:r>
                <a:rPr lang="es-MX" dirty="0" err="1" smtClean="0">
                  <a:solidFill>
                    <a:srgbClr val="79BEC5"/>
                  </a:solidFill>
                </a:rPr>
                <a:t>Frontend</a:t>
              </a:r>
              <a:endParaRPr dirty="0">
                <a:solidFill>
                  <a:srgbClr val="79BEC5"/>
                </a:solidFill>
              </a:endParaRPr>
            </a:p>
          </p:txBody>
        </p:sp>
        <p:sp>
          <p:nvSpPr>
            <p:cNvPr id="207" name="Shape 207"/>
            <p:cNvSpPr/>
            <p:nvPr/>
          </p:nvSpPr>
          <p:spPr>
            <a:xfrm>
              <a:off x="0" y="1448057"/>
              <a:ext cx="5294106" cy="12597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noAutofit/>
            </a:bodyPr>
            <a:lstStyle>
              <a:lvl1pPr>
                <a:defRPr sz="2500" spc="100">
                  <a:solidFill>
                    <a:srgbClr val="000000">
                      <a:alpha val="80000"/>
                    </a:srgbClr>
                  </a:solidFill>
                  <a:latin typeface="PT Sans"/>
                  <a:ea typeface="PT Sans"/>
                  <a:cs typeface="PT Sans"/>
                  <a:sym typeface="PT Sans"/>
                </a:defRPr>
              </a:lvl1pPr>
            </a:lstStyle>
            <a:p>
              <a:r>
                <a:rPr lang="es-MX" dirty="0" smtClean="0"/>
                <a:t>Se busca una funcionalidad práctica y eficiente en todos los puntos de interacción.</a:t>
              </a:r>
              <a:endParaRPr dirty="0"/>
            </a:p>
          </p:txBody>
        </p:sp>
        <p:grpSp>
          <p:nvGrpSpPr>
            <p:cNvPr id="210" name="Group 210"/>
            <p:cNvGrpSpPr/>
            <p:nvPr/>
          </p:nvGrpSpPr>
          <p:grpSpPr>
            <a:xfrm>
              <a:off x="2539565" y="1014908"/>
              <a:ext cx="214978" cy="214978"/>
              <a:chOff x="0" y="0"/>
              <a:chExt cx="214976" cy="214976"/>
            </a:xfrm>
          </p:grpSpPr>
          <p:sp>
            <p:nvSpPr>
              <p:cNvPr id="208" name="Shape 208"/>
              <p:cNvSpPr/>
              <p:nvPr/>
            </p:nvSpPr>
            <p:spPr>
              <a:xfrm flipH="1" flipV="1">
                <a:off x="1" y="0"/>
                <a:ext cx="214976" cy="214977"/>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sp>
            <p:nvSpPr>
              <p:cNvPr id="209" name="Shape 209"/>
              <p:cNvSpPr/>
              <p:nvPr/>
            </p:nvSpPr>
            <p:spPr>
              <a:xfrm flipV="1">
                <a:off x="0" y="0"/>
                <a:ext cx="214975" cy="214977"/>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grpSp>
      </p:grpSp>
      <p:sp>
        <p:nvSpPr>
          <p:cNvPr id="218" name="Shape 218"/>
          <p:cNvSpPr/>
          <p:nvPr/>
        </p:nvSpPr>
        <p:spPr>
          <a:xfrm>
            <a:off x="1184293" y="3662554"/>
            <a:ext cx="640624" cy="6461256"/>
          </a:xfrm>
          <a:prstGeom prst="rect">
            <a:avLst/>
          </a:prstGeom>
          <a:ln w="12700">
            <a:miter lim="400000"/>
          </a:ln>
          <a:extLst>
            <a:ext uri="{C572A759-6A51-4108-AA02-DFA0A04FC94B}">
              <ma14:wrappingTextBoxFlag xmlns:ma14="http://schemas.microsoft.com/office/mac/drawingml/2011/main" xmlns="" val="1"/>
            </a:ext>
          </a:extLst>
        </p:spPr>
        <p:txBody>
          <a:bodyPr vert="wordArtVert" wrap="none" lIns="71437" tIns="71437" rIns="71437" bIns="71437" anchor="ctr">
            <a:spAutoFit/>
          </a:bodyPr>
          <a:lstStyle/>
          <a:p>
            <a:pPr>
              <a:lnSpc>
                <a:spcPct val="110000"/>
              </a:lnSpc>
              <a:defRPr sz="2700" b="1" cap="all">
                <a:solidFill>
                  <a:srgbClr val="000000">
                    <a:alpha val="39000"/>
                  </a:srgbClr>
                </a:solidFill>
                <a:latin typeface="Helvetica"/>
                <a:ea typeface="Helvetica"/>
                <a:cs typeface="Helvetica"/>
                <a:sym typeface="Helvetica"/>
              </a:defRPr>
            </a:pPr>
            <a:r>
              <a:rPr lang="es-MX" dirty="0" smtClean="0"/>
              <a:t>LETTERING LIFE</a:t>
            </a:r>
            <a:endParaRPr dirty="0"/>
          </a:p>
        </p:txBody>
      </p:sp>
      <p:sp>
        <p:nvSpPr>
          <p:cNvPr id="219" name="Shape 219"/>
          <p:cNvSpPr/>
          <p:nvPr/>
        </p:nvSpPr>
        <p:spPr>
          <a:xfrm>
            <a:off x="22559090" y="3662554"/>
            <a:ext cx="640624" cy="6461255"/>
          </a:xfrm>
          <a:prstGeom prst="rect">
            <a:avLst/>
          </a:prstGeom>
          <a:ln w="12700">
            <a:miter lim="400000"/>
          </a:ln>
          <a:extLst>
            <a:ext uri="{C572A759-6A51-4108-AA02-DFA0A04FC94B}">
              <ma14:wrappingTextBoxFlag xmlns:ma14="http://schemas.microsoft.com/office/mac/drawingml/2011/main" xmlns="" val="1"/>
            </a:ext>
          </a:extLst>
        </p:spPr>
        <p:txBody>
          <a:bodyPr vert="wordArtVert" wrap="none" lIns="71437" tIns="71437" rIns="71437" bIns="71437" anchor="ctr">
            <a:spAutoFit/>
          </a:bodyPr>
          <a:lstStyle/>
          <a:p>
            <a:pPr>
              <a:lnSpc>
                <a:spcPct val="110000"/>
              </a:lnSpc>
              <a:defRPr sz="2700" b="1" cap="all">
                <a:solidFill>
                  <a:srgbClr val="000000">
                    <a:alpha val="39000"/>
                  </a:srgbClr>
                </a:solidFill>
                <a:latin typeface="Helvetica"/>
                <a:ea typeface="Helvetica"/>
                <a:cs typeface="Helvetica"/>
                <a:sym typeface="Helvetica"/>
              </a:defRPr>
            </a:pPr>
            <a:r>
              <a:rPr dirty="0" smtClean="0"/>
              <a:t>l</a:t>
            </a:r>
            <a:r>
              <a:rPr lang="es-MX" dirty="0" smtClean="0"/>
              <a:t>ETTERING LIFE</a:t>
            </a:r>
            <a:endParaRPr dirty="0"/>
          </a:p>
        </p:txBody>
      </p:sp>
      <p:grpSp>
        <p:nvGrpSpPr>
          <p:cNvPr id="222" name="Group 222"/>
          <p:cNvGrpSpPr/>
          <p:nvPr/>
        </p:nvGrpSpPr>
        <p:grpSpPr>
          <a:xfrm>
            <a:off x="22766402" y="911309"/>
            <a:ext cx="225994" cy="225994"/>
            <a:chOff x="0" y="0"/>
            <a:chExt cx="225992" cy="225992"/>
          </a:xfrm>
        </p:grpSpPr>
        <p:sp>
          <p:nvSpPr>
            <p:cNvPr id="220" name="Shape 220"/>
            <p:cNvSpPr/>
            <p:nvPr/>
          </p:nvSpPr>
          <p:spPr>
            <a:xfrm flipH="1" flipV="1">
              <a:off x="1" y="0"/>
              <a:ext cx="225992" cy="225993"/>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sp>
          <p:nvSpPr>
            <p:cNvPr id="221" name="Shape 221"/>
            <p:cNvSpPr/>
            <p:nvPr/>
          </p:nvSpPr>
          <p:spPr>
            <a:xfrm flipV="1">
              <a:off x="0" y="0"/>
              <a:ext cx="225991" cy="225993"/>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grpSp>
      <p:grpSp>
        <p:nvGrpSpPr>
          <p:cNvPr id="225" name="Group 225"/>
          <p:cNvGrpSpPr/>
          <p:nvPr/>
        </p:nvGrpSpPr>
        <p:grpSpPr>
          <a:xfrm>
            <a:off x="22766402" y="12339665"/>
            <a:ext cx="225994" cy="225994"/>
            <a:chOff x="0" y="0"/>
            <a:chExt cx="225992" cy="225992"/>
          </a:xfrm>
        </p:grpSpPr>
        <p:sp>
          <p:nvSpPr>
            <p:cNvPr id="223" name="Shape 223"/>
            <p:cNvSpPr/>
            <p:nvPr/>
          </p:nvSpPr>
          <p:spPr>
            <a:xfrm flipH="1" flipV="1">
              <a:off x="1" y="0"/>
              <a:ext cx="225992" cy="225993"/>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sp>
          <p:nvSpPr>
            <p:cNvPr id="224" name="Shape 224"/>
            <p:cNvSpPr/>
            <p:nvPr/>
          </p:nvSpPr>
          <p:spPr>
            <a:xfrm flipV="1">
              <a:off x="0" y="0"/>
              <a:ext cx="225991" cy="225993"/>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grpSp>
      <p:grpSp>
        <p:nvGrpSpPr>
          <p:cNvPr id="228" name="Group 228"/>
          <p:cNvGrpSpPr/>
          <p:nvPr/>
        </p:nvGrpSpPr>
        <p:grpSpPr>
          <a:xfrm>
            <a:off x="1391604" y="12339665"/>
            <a:ext cx="225994" cy="225994"/>
            <a:chOff x="0" y="0"/>
            <a:chExt cx="225992" cy="225992"/>
          </a:xfrm>
        </p:grpSpPr>
        <p:sp>
          <p:nvSpPr>
            <p:cNvPr id="226" name="Shape 226"/>
            <p:cNvSpPr/>
            <p:nvPr/>
          </p:nvSpPr>
          <p:spPr>
            <a:xfrm flipH="1" flipV="1">
              <a:off x="1" y="0"/>
              <a:ext cx="225992" cy="225993"/>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sp>
          <p:nvSpPr>
            <p:cNvPr id="227" name="Shape 227"/>
            <p:cNvSpPr/>
            <p:nvPr/>
          </p:nvSpPr>
          <p:spPr>
            <a:xfrm flipV="1">
              <a:off x="0" y="0"/>
              <a:ext cx="225991" cy="225993"/>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grpSp>
      <p:grpSp>
        <p:nvGrpSpPr>
          <p:cNvPr id="231" name="Group 231"/>
          <p:cNvGrpSpPr/>
          <p:nvPr/>
        </p:nvGrpSpPr>
        <p:grpSpPr>
          <a:xfrm>
            <a:off x="1391604" y="911309"/>
            <a:ext cx="225994" cy="225994"/>
            <a:chOff x="0" y="0"/>
            <a:chExt cx="225992" cy="225992"/>
          </a:xfrm>
        </p:grpSpPr>
        <p:sp>
          <p:nvSpPr>
            <p:cNvPr id="229" name="Shape 229"/>
            <p:cNvSpPr/>
            <p:nvPr/>
          </p:nvSpPr>
          <p:spPr>
            <a:xfrm flipH="1" flipV="1">
              <a:off x="1" y="0"/>
              <a:ext cx="225992" cy="225993"/>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sp>
          <p:nvSpPr>
            <p:cNvPr id="230" name="Shape 230"/>
            <p:cNvSpPr/>
            <p:nvPr/>
          </p:nvSpPr>
          <p:spPr>
            <a:xfrm flipV="1">
              <a:off x="0" y="0"/>
              <a:ext cx="225991" cy="225993"/>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75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33" name="Shape 233"/>
          <p:cNvSpPr/>
          <p:nvPr/>
        </p:nvSpPr>
        <p:spPr>
          <a:xfrm>
            <a:off x="0" y="0"/>
            <a:ext cx="24384000" cy="13716000"/>
          </a:xfrm>
          <a:prstGeom prst="rect">
            <a:avLst/>
          </a:prstGeom>
          <a:gradFill>
            <a:gsLst>
              <a:gs pos="0">
                <a:srgbClr val="FFFFFF">
                  <a:alpha val="63000"/>
                </a:srgbClr>
              </a:gs>
              <a:gs pos="50569">
                <a:srgbClr val="D5F8FF">
                  <a:alpha val="77647"/>
                </a:srgbClr>
              </a:gs>
              <a:gs pos="71561">
                <a:srgbClr val="6A8082">
                  <a:alpha val="83922"/>
                </a:srgbClr>
              </a:gs>
              <a:gs pos="100000">
                <a:srgbClr val="010101">
                  <a:alpha val="90000"/>
                </a:srgbClr>
              </a:gs>
            </a:gsLst>
            <a:lin ang="5400000"/>
          </a:gradFill>
          <a:ln w="12700">
            <a:miter lim="400000"/>
          </a:ln>
        </p:spPr>
        <p:txBody>
          <a:bodyPr lIns="71437" tIns="71437" rIns="71437" bIns="71437" anchor="ctr"/>
          <a:lstStyle/>
          <a:p>
            <a:pPr>
              <a:defRPr sz="4200" cap="all" spc="294">
                <a:solidFill>
                  <a:srgbClr val="FFD2D8"/>
                </a:solidFill>
                <a:latin typeface="Didot"/>
                <a:ea typeface="Didot"/>
                <a:cs typeface="Didot"/>
                <a:sym typeface="Didot"/>
              </a:defRPr>
            </a:pPr>
            <a:endParaRPr/>
          </a:p>
        </p:txBody>
      </p:sp>
      <p:sp>
        <p:nvSpPr>
          <p:cNvPr id="234" name="Shape 234"/>
          <p:cNvSpPr/>
          <p:nvPr/>
        </p:nvSpPr>
        <p:spPr>
          <a:xfrm>
            <a:off x="-2822797" y="-1138560"/>
            <a:ext cx="30029594" cy="62998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defRPr sz="40000" b="1">
                <a:solidFill>
                  <a:srgbClr val="FFFFFF"/>
                </a:solidFill>
                <a:latin typeface="Didot"/>
                <a:ea typeface="Didot"/>
                <a:cs typeface="Didot"/>
                <a:sym typeface="Didot"/>
              </a:defRPr>
            </a:lvl1pPr>
          </a:lstStyle>
          <a:p>
            <a:r>
              <a:rPr dirty="0" err="1" smtClean="0"/>
              <a:t>proces</a:t>
            </a:r>
            <a:r>
              <a:rPr lang="es-MX" dirty="0" smtClean="0"/>
              <a:t>o</a:t>
            </a:r>
            <a:endParaRPr dirty="0"/>
          </a:p>
        </p:txBody>
      </p:sp>
      <p:grpSp>
        <p:nvGrpSpPr>
          <p:cNvPr id="239" name="Group 239"/>
          <p:cNvGrpSpPr/>
          <p:nvPr/>
        </p:nvGrpSpPr>
        <p:grpSpPr>
          <a:xfrm>
            <a:off x="9260891" y="4426799"/>
            <a:ext cx="5827562" cy="9761851"/>
            <a:chOff x="0" y="-1"/>
            <a:chExt cx="5827561" cy="9761849"/>
          </a:xfrm>
        </p:grpSpPr>
        <p:sp>
          <p:nvSpPr>
            <p:cNvPr id="235" name="Shape 235"/>
            <p:cNvSpPr/>
            <p:nvPr/>
          </p:nvSpPr>
          <p:spPr>
            <a:xfrm>
              <a:off x="921734" y="-1"/>
              <a:ext cx="4392296" cy="976184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60000" b="1">
                  <a:solidFill>
                    <a:srgbClr val="FFFFFF">
                      <a:alpha val="40000"/>
                    </a:srgbClr>
                  </a:solidFill>
                  <a:latin typeface="Didot"/>
                  <a:ea typeface="Didot"/>
                  <a:cs typeface="Didot"/>
                  <a:sym typeface="Didot"/>
                </a:defRPr>
              </a:lvl1pPr>
            </a:lstStyle>
            <a:p>
              <a:r>
                <a:t>2</a:t>
              </a:r>
            </a:p>
          </p:txBody>
        </p:sp>
        <p:grpSp>
          <p:nvGrpSpPr>
            <p:cNvPr id="238" name="Group 238"/>
            <p:cNvGrpSpPr/>
            <p:nvPr/>
          </p:nvGrpSpPr>
          <p:grpSpPr>
            <a:xfrm>
              <a:off x="0" y="3439888"/>
              <a:ext cx="5827561" cy="3260929"/>
              <a:chOff x="0" y="14024"/>
              <a:chExt cx="5827560" cy="3260928"/>
            </a:xfrm>
          </p:grpSpPr>
          <p:sp>
            <p:nvSpPr>
              <p:cNvPr id="236" name="Shape 236"/>
              <p:cNvSpPr/>
              <p:nvPr/>
            </p:nvSpPr>
            <p:spPr>
              <a:xfrm>
                <a:off x="0" y="14024"/>
                <a:ext cx="2279468" cy="9137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b">
                <a:spAutoFit/>
              </a:bodyPr>
              <a:lstStyle>
                <a:lvl1pPr algn="l">
                  <a:defRPr b="1">
                    <a:solidFill>
                      <a:srgbClr val="FFFFFF"/>
                    </a:solidFill>
                    <a:latin typeface="Didot"/>
                    <a:ea typeface="Didot"/>
                    <a:cs typeface="Didot"/>
                    <a:sym typeface="Didot"/>
                  </a:defRPr>
                </a:lvl1pPr>
              </a:lstStyle>
              <a:p>
                <a:r>
                  <a:rPr lang="es-MX" dirty="0" smtClean="0"/>
                  <a:t>Diseño</a:t>
                </a:r>
                <a:endParaRPr dirty="0"/>
              </a:p>
            </p:txBody>
          </p:sp>
          <p:sp>
            <p:nvSpPr>
              <p:cNvPr id="237" name="Shape 237"/>
              <p:cNvSpPr/>
              <p:nvPr/>
            </p:nvSpPr>
            <p:spPr>
              <a:xfrm>
                <a:off x="0" y="1130136"/>
                <a:ext cx="5827560" cy="214481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spAutoFit/>
              </a:bodyPr>
              <a:lstStyle>
                <a:lvl1pPr algn="l">
                  <a:defRPr sz="2600" spc="156">
                    <a:solidFill>
                      <a:srgbClr val="F3F3F3"/>
                    </a:solidFill>
                    <a:latin typeface="PT Sans"/>
                    <a:ea typeface="PT Sans"/>
                    <a:cs typeface="PT Sans"/>
                    <a:sym typeface="PT Sans"/>
                  </a:defRPr>
                </a:lvl1pPr>
              </a:lstStyle>
              <a:p>
                <a:r>
                  <a:rPr lang="es-MX" dirty="0" smtClean="0"/>
                  <a:t>Se trabajo en un sistema de diseño desde el logotipo y paleta de colores hasta la selección de tipografía y reglas para el desarrollo de UI.</a:t>
                </a:r>
                <a:endParaRPr dirty="0"/>
              </a:p>
            </p:txBody>
          </p:sp>
        </p:grpSp>
      </p:grpSp>
      <p:grpSp>
        <p:nvGrpSpPr>
          <p:cNvPr id="244" name="Group 244"/>
          <p:cNvGrpSpPr/>
          <p:nvPr/>
        </p:nvGrpSpPr>
        <p:grpSpPr>
          <a:xfrm>
            <a:off x="2148040" y="4426799"/>
            <a:ext cx="5835625" cy="9761851"/>
            <a:chOff x="0" y="-1"/>
            <a:chExt cx="5835623" cy="9761849"/>
          </a:xfrm>
        </p:grpSpPr>
        <p:sp>
          <p:nvSpPr>
            <p:cNvPr id="240" name="Shape 240"/>
            <p:cNvSpPr/>
            <p:nvPr/>
          </p:nvSpPr>
          <p:spPr>
            <a:xfrm>
              <a:off x="921734" y="-1"/>
              <a:ext cx="4392296" cy="976184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60000" b="1">
                  <a:solidFill>
                    <a:srgbClr val="FFFFFF">
                      <a:alpha val="40000"/>
                    </a:srgbClr>
                  </a:solidFill>
                  <a:latin typeface="Didot"/>
                  <a:ea typeface="Didot"/>
                  <a:cs typeface="Didot"/>
                  <a:sym typeface="Didot"/>
                </a:defRPr>
              </a:lvl1pPr>
            </a:lstStyle>
            <a:p>
              <a:r>
                <a:rPr dirty="0"/>
                <a:t>1</a:t>
              </a:r>
            </a:p>
          </p:txBody>
        </p:sp>
        <p:grpSp>
          <p:nvGrpSpPr>
            <p:cNvPr id="243" name="Group 243"/>
            <p:cNvGrpSpPr/>
            <p:nvPr/>
          </p:nvGrpSpPr>
          <p:grpSpPr>
            <a:xfrm>
              <a:off x="0" y="3439888"/>
              <a:ext cx="5835623" cy="3260929"/>
              <a:chOff x="0" y="14024"/>
              <a:chExt cx="5835622" cy="3260928"/>
            </a:xfrm>
          </p:grpSpPr>
          <p:sp>
            <p:nvSpPr>
              <p:cNvPr id="241" name="Shape 241"/>
              <p:cNvSpPr/>
              <p:nvPr/>
            </p:nvSpPr>
            <p:spPr>
              <a:xfrm>
                <a:off x="0" y="14024"/>
                <a:ext cx="3241269" cy="9137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b">
                <a:spAutoFit/>
              </a:bodyPr>
              <a:lstStyle>
                <a:lvl1pPr algn="l">
                  <a:defRPr b="1">
                    <a:solidFill>
                      <a:srgbClr val="FFFFFF"/>
                    </a:solidFill>
                    <a:latin typeface="Didot"/>
                    <a:ea typeface="Didot"/>
                    <a:cs typeface="Didot"/>
                    <a:sym typeface="Didot"/>
                  </a:defRPr>
                </a:lvl1pPr>
              </a:lstStyle>
              <a:p>
                <a:r>
                  <a:rPr lang="es-MX" dirty="0" smtClean="0"/>
                  <a:t>Estrategia</a:t>
                </a:r>
                <a:endParaRPr dirty="0"/>
              </a:p>
            </p:txBody>
          </p:sp>
          <p:sp>
            <p:nvSpPr>
              <p:cNvPr id="242" name="Shape 242"/>
              <p:cNvSpPr/>
              <p:nvPr/>
            </p:nvSpPr>
            <p:spPr>
              <a:xfrm>
                <a:off x="0" y="1130136"/>
                <a:ext cx="5835622" cy="214481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spAutoFit/>
              </a:bodyPr>
              <a:lstStyle>
                <a:lvl1pPr algn="l">
                  <a:defRPr sz="2600" spc="156">
                    <a:solidFill>
                      <a:srgbClr val="F3F3F3"/>
                    </a:solidFill>
                    <a:latin typeface="PT Sans"/>
                    <a:ea typeface="PT Sans"/>
                    <a:cs typeface="PT Sans"/>
                    <a:sym typeface="PT Sans"/>
                  </a:defRPr>
                </a:lvl1pPr>
              </a:lstStyle>
              <a:p>
                <a:r>
                  <a:rPr lang="es-MX" dirty="0" smtClean="0"/>
                  <a:t>Se realizaron entrevistas, encuestas e investigaciones para determinar aspectos como la competencia, público objetivo y modelo de negocio.</a:t>
                </a:r>
                <a:endParaRPr dirty="0"/>
              </a:p>
            </p:txBody>
          </p:sp>
        </p:grpSp>
      </p:grpSp>
      <p:grpSp>
        <p:nvGrpSpPr>
          <p:cNvPr id="249" name="Group 249"/>
          <p:cNvGrpSpPr/>
          <p:nvPr/>
        </p:nvGrpSpPr>
        <p:grpSpPr>
          <a:xfrm>
            <a:off x="16373741" y="4426799"/>
            <a:ext cx="5862221" cy="9761851"/>
            <a:chOff x="0" y="-1"/>
            <a:chExt cx="5862219" cy="9761849"/>
          </a:xfrm>
        </p:grpSpPr>
        <p:sp>
          <p:nvSpPr>
            <p:cNvPr id="245" name="Shape 245"/>
            <p:cNvSpPr/>
            <p:nvPr/>
          </p:nvSpPr>
          <p:spPr>
            <a:xfrm>
              <a:off x="921734" y="-1"/>
              <a:ext cx="4392296" cy="976184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sz="60000" b="1">
                  <a:solidFill>
                    <a:srgbClr val="FFFFFF">
                      <a:alpha val="40000"/>
                    </a:srgbClr>
                  </a:solidFill>
                  <a:latin typeface="Didot"/>
                  <a:ea typeface="Didot"/>
                  <a:cs typeface="Didot"/>
                  <a:sym typeface="Didot"/>
                </a:defRPr>
              </a:lvl1pPr>
            </a:lstStyle>
            <a:p>
              <a:r>
                <a:rPr dirty="0"/>
                <a:t>3</a:t>
              </a:r>
            </a:p>
          </p:txBody>
        </p:sp>
        <p:grpSp>
          <p:nvGrpSpPr>
            <p:cNvPr id="248" name="Group 248"/>
            <p:cNvGrpSpPr/>
            <p:nvPr/>
          </p:nvGrpSpPr>
          <p:grpSpPr>
            <a:xfrm>
              <a:off x="0" y="3439888"/>
              <a:ext cx="5862219" cy="2460710"/>
              <a:chOff x="0" y="14024"/>
              <a:chExt cx="5862218" cy="2460709"/>
            </a:xfrm>
          </p:grpSpPr>
          <p:sp>
            <p:nvSpPr>
              <p:cNvPr id="246" name="Shape 246"/>
              <p:cNvSpPr/>
              <p:nvPr/>
            </p:nvSpPr>
            <p:spPr>
              <a:xfrm>
                <a:off x="0" y="14024"/>
                <a:ext cx="3313405" cy="9137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b">
                <a:spAutoFit/>
              </a:bodyPr>
              <a:lstStyle>
                <a:lvl1pPr algn="l">
                  <a:defRPr b="1">
                    <a:solidFill>
                      <a:srgbClr val="FFFFFF"/>
                    </a:solidFill>
                    <a:latin typeface="Didot"/>
                    <a:ea typeface="Didot"/>
                    <a:cs typeface="Didot"/>
                    <a:sym typeface="Didot"/>
                  </a:defRPr>
                </a:lvl1pPr>
              </a:lstStyle>
              <a:p>
                <a:r>
                  <a:rPr lang="es-MX" dirty="0" smtClean="0"/>
                  <a:t>Desarrollo</a:t>
                </a:r>
                <a:endParaRPr dirty="0"/>
              </a:p>
            </p:txBody>
          </p:sp>
          <p:sp>
            <p:nvSpPr>
              <p:cNvPr id="247" name="Shape 247"/>
              <p:cNvSpPr/>
              <p:nvPr/>
            </p:nvSpPr>
            <p:spPr>
              <a:xfrm>
                <a:off x="0" y="1130136"/>
                <a:ext cx="5862218" cy="13445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spAutoFit/>
              </a:bodyPr>
              <a:lstStyle>
                <a:lvl1pPr algn="l">
                  <a:defRPr sz="2600" spc="156">
                    <a:solidFill>
                      <a:srgbClr val="F3F3F3"/>
                    </a:solidFill>
                    <a:latin typeface="PT Sans"/>
                    <a:ea typeface="PT Sans"/>
                    <a:cs typeface="PT Sans"/>
                    <a:sym typeface="PT Sans"/>
                  </a:defRPr>
                </a:lvl1pPr>
              </a:lstStyle>
              <a:p>
                <a:r>
                  <a:rPr lang="es-MX" dirty="0" smtClean="0"/>
                  <a:t>Se buscaron que las funciones correspondieran al flujo de la aplicación, claras y eficientes.</a:t>
                </a:r>
                <a:endParaRPr dirty="0"/>
              </a:p>
            </p:txBody>
          </p:sp>
        </p:grpSp>
      </p:grpSp>
    </p:spTree>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233"/>
                                        </p:tgtEl>
                                        <p:attrNameLst>
                                          <p:attrName>style.visibility</p:attrName>
                                        </p:attrNameLst>
                                      </p:cBhvr>
                                      <p:to>
                                        <p:strVal val="visible"/>
                                      </p:to>
                                    </p:set>
                                    <p:animEffect transition="in" filter="dissolve">
                                      <p:cBhvr>
                                        <p:cTn id="7" dur="10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1"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287</TotalTime>
  <Words>702</Words>
  <Application>Microsoft Office PowerPoint</Application>
  <PresentationFormat>Personalizado</PresentationFormat>
  <Paragraphs>123</Paragraphs>
  <Slides>14</Slides>
  <Notes>2</Notes>
  <HiddenSlides>0</HiddenSlides>
  <MMClips>0</MMClips>
  <ScaleCrop>false</ScaleCrop>
  <HeadingPairs>
    <vt:vector size="6" baseType="variant">
      <vt:variant>
        <vt:lpstr>Fuentes usadas</vt:lpstr>
      </vt:variant>
      <vt:variant>
        <vt:i4>17</vt:i4>
      </vt:variant>
      <vt:variant>
        <vt:lpstr>Tema</vt:lpstr>
      </vt:variant>
      <vt:variant>
        <vt:i4>1</vt:i4>
      </vt:variant>
      <vt:variant>
        <vt:lpstr>Títulos de diapositiva</vt:lpstr>
      </vt:variant>
      <vt:variant>
        <vt:i4>14</vt:i4>
      </vt:variant>
    </vt:vector>
  </HeadingPairs>
  <TitlesOfParts>
    <vt:vector size="32" baseType="lpstr">
      <vt:lpstr>Abril Fatface</vt:lpstr>
      <vt:lpstr>Arial</vt:lpstr>
      <vt:lpstr>Autumn Chant</vt:lpstr>
      <vt:lpstr>Baskerville</vt:lpstr>
      <vt:lpstr>Bodoni SvtyTwo ITC TT-Bold</vt:lpstr>
      <vt:lpstr>Bodoni SvtyTwo ITC TT-Book</vt:lpstr>
      <vt:lpstr>Calibri</vt:lpstr>
      <vt:lpstr>Devanagari MT</vt:lpstr>
      <vt:lpstr>Didot</vt:lpstr>
      <vt:lpstr>Helvetica</vt:lpstr>
      <vt:lpstr>Helvetica Light</vt:lpstr>
      <vt:lpstr>Helvetica Neue</vt:lpstr>
      <vt:lpstr>Helvetica Neue Light</vt:lpstr>
      <vt:lpstr>Helvetica Neue Thin</vt:lpstr>
      <vt:lpstr>HelveticaNeueCyr</vt:lpstr>
      <vt:lpstr>PT Sans</vt:lpstr>
      <vt:lpstr>Roboto Black</vt:lpstr>
      <vt:lpstr>White</vt:lpstr>
      <vt:lpstr>Lettering Life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Elzbeth</dc:creator>
  <cp:lastModifiedBy>Usuario de Windows</cp:lastModifiedBy>
  <cp:revision>23</cp:revision>
  <dcterms:modified xsi:type="dcterms:W3CDTF">2018-01-31T05:56:15Z</dcterms:modified>
</cp:coreProperties>
</file>